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1" r:id="rId1"/>
    <p:sldMasterId id="2147483728" r:id="rId2"/>
  </p:sldMasterIdLst>
  <p:sldIdLst>
    <p:sldId id="256" r:id="rId3"/>
    <p:sldId id="274" r:id="rId4"/>
    <p:sldId id="273" r:id="rId5"/>
    <p:sldId id="275" r:id="rId6"/>
    <p:sldId id="260" r:id="rId7"/>
    <p:sldId id="261" r:id="rId8"/>
    <p:sldId id="262" r:id="rId9"/>
    <p:sldId id="263" r:id="rId10"/>
    <p:sldId id="264" r:id="rId11"/>
    <p:sldId id="265" r:id="rId12"/>
    <p:sldId id="276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7" r:id="rId21"/>
    <p:sldId id="278" r:id="rId22"/>
    <p:sldId id="279" r:id="rId23"/>
    <p:sldId id="282" r:id="rId24"/>
    <p:sldId id="281" r:id="rId25"/>
    <p:sldId id="280" r:id="rId26"/>
    <p:sldId id="283" r:id="rId27"/>
  </p:sldIdLst>
  <p:sldSz cx="12192000" cy="6858000"/>
  <p:notesSz cx="6858000" cy="9144000"/>
  <p:defaultTextStyle>
    <a:defPPr>
      <a:defRPr lang="vi-V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9" d="100"/>
          <a:sy n="79" d="100"/>
        </p:scale>
        <p:origin x="42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D49D90-3AC6-4A6B-8890-16001C6C2524}" type="datetimeFigureOut">
              <a:rPr lang="en-US" smtClean="0"/>
              <a:t>5/27/2020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6191D-E3A3-436F-91DA-275ED582E1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5526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D49D90-3AC6-4A6B-8890-16001C6C2524}" type="datetimeFigureOut">
              <a:rPr lang="en-US" smtClean="0"/>
              <a:t>5/27/2020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6191D-E3A3-436F-91DA-275ED582E1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66759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D49D90-3AC6-4A6B-8890-16001C6C2524}" type="datetimeFigureOut">
              <a:rPr lang="en-US" smtClean="0"/>
              <a:t>5/27/2020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6191D-E3A3-436F-91DA-275ED582E133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540111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D49D90-3AC6-4A6B-8890-16001C6C2524}" type="datetimeFigureOut">
              <a:rPr lang="en-US" smtClean="0"/>
              <a:t>5/27/2020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6191D-E3A3-436F-91DA-275ED582E1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0070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D49D90-3AC6-4A6B-8890-16001C6C2524}" type="datetimeFigureOut">
              <a:rPr lang="en-US" smtClean="0"/>
              <a:t>5/27/2020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6191D-E3A3-436F-91DA-275ED582E133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6139614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D49D90-3AC6-4A6B-8890-16001C6C2524}" type="datetimeFigureOut">
              <a:rPr lang="en-US" smtClean="0"/>
              <a:t>5/27/2020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6191D-E3A3-436F-91DA-275ED582E1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6760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D49D90-3AC6-4A6B-8890-16001C6C2524}" type="datetimeFigureOut">
              <a:rPr lang="en-US" smtClean="0"/>
              <a:t>5/27/2020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6191D-E3A3-436F-91DA-275ED582E1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1035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D49D90-3AC6-4A6B-8890-16001C6C2524}" type="datetimeFigureOut">
              <a:rPr lang="en-US" smtClean="0"/>
              <a:t>5/27/2020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6191D-E3A3-436F-91DA-275ED582E1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1699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D49D90-3AC6-4A6B-8890-16001C6C2524}" type="datetimeFigureOut">
              <a:rPr lang="en-US" smtClean="0"/>
              <a:t>5/27/2020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6191D-E3A3-436F-91DA-275ED582E1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10840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D49D90-3AC6-4A6B-8890-16001C6C2524}" type="datetimeFigureOut">
              <a:rPr lang="en-US" smtClean="0"/>
              <a:t>5/27/2020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6191D-E3A3-436F-91DA-275ED582E1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82340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D49D90-3AC6-4A6B-8890-16001C6C2524}" type="datetimeFigureOut">
              <a:rPr lang="en-US" smtClean="0"/>
              <a:t>5/27/2020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6191D-E3A3-436F-91DA-275ED582E1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6937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D49D90-3AC6-4A6B-8890-16001C6C2524}" type="datetimeFigureOut">
              <a:rPr lang="en-US" smtClean="0"/>
              <a:t>5/27/2020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6191D-E3A3-436F-91DA-275ED582E1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13717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D49D90-3AC6-4A6B-8890-16001C6C2524}" type="datetimeFigureOut">
              <a:rPr lang="en-US" smtClean="0"/>
              <a:t>5/27/2020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6191D-E3A3-436F-91DA-275ED582E1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02108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D49D90-3AC6-4A6B-8890-16001C6C2524}" type="datetimeFigureOut">
              <a:rPr lang="en-US" smtClean="0"/>
              <a:t>5/27/2020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6191D-E3A3-436F-91DA-275ED582E1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99428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D49D90-3AC6-4A6B-8890-16001C6C2524}" type="datetimeFigureOut">
              <a:rPr lang="en-US" smtClean="0"/>
              <a:t>5/27/2020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6191D-E3A3-436F-91DA-275ED582E1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66972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D49D90-3AC6-4A6B-8890-16001C6C2524}" type="datetimeFigureOut">
              <a:rPr lang="en-US" smtClean="0"/>
              <a:t>5/27/2020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6191D-E3A3-436F-91DA-275ED582E1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26230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D49D90-3AC6-4A6B-8890-16001C6C2524}" type="datetimeFigureOut">
              <a:rPr lang="en-US" smtClean="0"/>
              <a:t>5/27/2020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6191D-E3A3-436F-91DA-275ED582E1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82704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D49D90-3AC6-4A6B-8890-16001C6C2524}" type="datetimeFigureOut">
              <a:rPr lang="en-US" smtClean="0"/>
              <a:t>5/27/2020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6191D-E3A3-436F-91DA-275ED582E1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46259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D49D90-3AC6-4A6B-8890-16001C6C2524}" type="datetimeFigureOut">
              <a:rPr lang="en-US" smtClean="0"/>
              <a:t>5/27/2020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6191D-E3A3-436F-91DA-275ED582E1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90019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D49D90-3AC6-4A6B-8890-16001C6C2524}" type="datetimeFigureOut">
              <a:rPr lang="en-US" smtClean="0"/>
              <a:t>5/27/2020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6191D-E3A3-436F-91DA-275ED582E133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64056580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D49D90-3AC6-4A6B-8890-16001C6C2524}" type="datetimeFigureOut">
              <a:rPr lang="en-US" smtClean="0"/>
              <a:t>5/27/2020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6191D-E3A3-436F-91DA-275ED582E1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94436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D49D90-3AC6-4A6B-8890-16001C6C2524}" type="datetimeFigureOut">
              <a:rPr lang="en-US" smtClean="0"/>
              <a:t>5/27/2020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6191D-E3A3-436F-91DA-275ED582E133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2717777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D49D90-3AC6-4A6B-8890-16001C6C2524}" type="datetimeFigureOut">
              <a:rPr lang="en-US" smtClean="0"/>
              <a:t>5/27/2020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6191D-E3A3-436F-91DA-275ED582E1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39570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D49D90-3AC6-4A6B-8890-16001C6C2524}" type="datetimeFigureOut">
              <a:rPr lang="en-US" smtClean="0"/>
              <a:t>5/27/2020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6191D-E3A3-436F-91DA-275ED582E1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08367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D49D90-3AC6-4A6B-8890-16001C6C2524}" type="datetimeFigureOut">
              <a:rPr lang="en-US" smtClean="0"/>
              <a:t>5/27/2020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6191D-E3A3-436F-91DA-275ED582E1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10483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D49D90-3AC6-4A6B-8890-16001C6C2524}" type="datetimeFigureOut">
              <a:rPr lang="en-US" smtClean="0"/>
              <a:t>5/27/2020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6191D-E3A3-436F-91DA-275ED582E1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7317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D49D90-3AC6-4A6B-8890-16001C6C2524}" type="datetimeFigureOut">
              <a:rPr lang="en-US" smtClean="0"/>
              <a:t>5/27/2020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6191D-E3A3-436F-91DA-275ED582E1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7219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D49D90-3AC6-4A6B-8890-16001C6C2524}" type="datetimeFigureOut">
              <a:rPr lang="en-US" smtClean="0"/>
              <a:t>5/27/2020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6191D-E3A3-436F-91DA-275ED582E1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4967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D49D90-3AC6-4A6B-8890-16001C6C2524}" type="datetimeFigureOut">
              <a:rPr lang="en-US" smtClean="0"/>
              <a:t>5/27/2020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6191D-E3A3-436F-91DA-275ED582E1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3245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D49D90-3AC6-4A6B-8890-16001C6C2524}" type="datetimeFigureOut">
              <a:rPr lang="en-US" smtClean="0"/>
              <a:t>5/27/2020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6191D-E3A3-436F-91DA-275ED582E1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893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D49D90-3AC6-4A6B-8890-16001C6C2524}" type="datetimeFigureOut">
              <a:rPr lang="en-US" smtClean="0"/>
              <a:t>5/27/2020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6191D-E3A3-436F-91DA-275ED582E1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6667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D49D90-3AC6-4A6B-8890-16001C6C2524}" type="datetimeFigureOut">
              <a:rPr lang="en-US" smtClean="0"/>
              <a:t>5/27/2020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6191D-E3A3-436F-91DA-275ED582E1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9535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8.xml"/><Relationship Id="rId16" Type="http://schemas.openxmlformats.org/officeDocument/2006/relationships/slideLayout" Target="../slideLayouts/slideLayout32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D49D90-3AC6-4A6B-8890-16001C6C2524}" type="datetimeFigureOut">
              <a:rPr lang="en-US" smtClean="0"/>
              <a:t>5/27/2020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E96191D-E3A3-436F-91DA-275ED582E1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4056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  <p:sldLayoutId id="2147483723" r:id="rId12"/>
    <p:sldLayoutId id="2147483724" r:id="rId13"/>
    <p:sldLayoutId id="2147483725" r:id="rId14"/>
    <p:sldLayoutId id="2147483726" r:id="rId15"/>
    <p:sldLayoutId id="2147483727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D49D90-3AC6-4A6B-8890-16001C6C2524}" type="datetimeFigureOut">
              <a:rPr lang="en-US" smtClean="0"/>
              <a:t>5/27/2020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E96191D-E3A3-436F-91DA-275ED582E1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97343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9" r:id="rId1"/>
    <p:sldLayoutId id="2147483730" r:id="rId2"/>
    <p:sldLayoutId id="2147483731" r:id="rId3"/>
    <p:sldLayoutId id="2147483732" r:id="rId4"/>
    <p:sldLayoutId id="2147483733" r:id="rId5"/>
    <p:sldLayoutId id="2147483734" r:id="rId6"/>
    <p:sldLayoutId id="2147483735" r:id="rId7"/>
    <p:sldLayoutId id="2147483736" r:id="rId8"/>
    <p:sldLayoutId id="2147483737" r:id="rId9"/>
    <p:sldLayoutId id="2147483738" r:id="rId10"/>
    <p:sldLayoutId id="2147483739" r:id="rId11"/>
    <p:sldLayoutId id="2147483740" r:id="rId12"/>
    <p:sldLayoutId id="2147483741" r:id="rId13"/>
    <p:sldLayoutId id="2147483742" r:id="rId14"/>
    <p:sldLayoutId id="2147483743" r:id="rId15"/>
    <p:sldLayoutId id="2147483744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04603" y="585216"/>
            <a:ext cx="7766936" cy="2843828"/>
          </a:xfrm>
        </p:spPr>
        <p:txBody>
          <a:bodyPr/>
          <a:lstStyle/>
          <a:p>
            <a:pPr algn="ctr"/>
            <a:r>
              <a:rPr lang="en-US" dirty="0" smtClean="0">
                <a:latin typeface="Varela Round" panose="02000000000000000000" pitchFamily="50" charset="0"/>
                <a:ea typeface="Mothica" panose="02000506000000020004" pitchFamily="50" charset="2"/>
                <a:cs typeface="Dubai" panose="020B0503030403030204" pitchFamily="34" charset="-78"/>
              </a:rPr>
              <a:t>THUYẾT TRÌNH ỨNG DỤNG LƯU TRỮ ẢNH ONLINE</a:t>
            </a:r>
            <a:endParaRPr lang="en-US" dirty="0">
              <a:latin typeface="Varela Round" panose="02000000000000000000" pitchFamily="50" charset="0"/>
              <a:ea typeface="Mothica" panose="02000506000000020004" pitchFamily="50" charset="2"/>
              <a:cs typeface="Dubai" panose="020B0503030403030204" pitchFamily="34" charset="-78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2410927"/>
          </a:xfrm>
        </p:spPr>
        <p:txBody>
          <a:bodyPr>
            <a:normAutofit/>
          </a:bodyPr>
          <a:lstStyle/>
          <a:p>
            <a:pPr algn="l"/>
            <a:r>
              <a:rPr lang="en-US" sz="25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Varela Round" panose="02000000000000000000" pitchFamily="50" charset="0"/>
                <a:cs typeface="Dubai" panose="020B0503030403030204" pitchFamily="34" charset="-78"/>
              </a:rPr>
              <a:t>Nguyễn</a:t>
            </a:r>
            <a:r>
              <a:rPr lang="en-US" sz="25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Varela Round" panose="02000000000000000000" pitchFamily="50" charset="0"/>
                <a:cs typeface="Dubai" panose="020B0503030403030204" pitchFamily="34" charset="-78"/>
              </a:rPr>
              <a:t> Minh </a:t>
            </a:r>
            <a:r>
              <a:rPr lang="en-US" sz="25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Varela Round" panose="02000000000000000000" pitchFamily="50" charset="0"/>
                <a:cs typeface="Dubai" panose="020B0503030403030204" pitchFamily="34" charset="-78"/>
              </a:rPr>
              <a:t>Hoàng</a:t>
            </a:r>
            <a:endParaRPr lang="en-US" sz="2500" dirty="0" smtClean="0">
              <a:solidFill>
                <a:schemeClr val="tx1">
                  <a:lumMod val="65000"/>
                  <a:lumOff val="35000"/>
                </a:schemeClr>
              </a:solidFill>
              <a:latin typeface="Varela Round" panose="02000000000000000000" pitchFamily="50" charset="0"/>
              <a:cs typeface="Dubai" panose="020B0503030403030204" pitchFamily="34" charset="-78"/>
            </a:endParaRPr>
          </a:p>
          <a:p>
            <a:pPr algn="l"/>
            <a:r>
              <a:rPr lang="en-US" sz="25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Varela Round" panose="02000000000000000000" pitchFamily="50" charset="0"/>
                <a:cs typeface="Dubai" panose="020B0503030403030204" pitchFamily="34" charset="-78"/>
              </a:rPr>
              <a:t>Lưu</a:t>
            </a:r>
            <a:r>
              <a:rPr lang="en-US" sz="25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Varela Round" panose="02000000000000000000" pitchFamily="50" charset="0"/>
                <a:cs typeface="Dubai" panose="020B0503030403030204" pitchFamily="34" charset="-78"/>
              </a:rPr>
              <a:t> </a:t>
            </a:r>
            <a:r>
              <a:rPr lang="en-US" sz="25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Varela Round" panose="02000000000000000000" pitchFamily="50" charset="0"/>
                <a:cs typeface="Dubai" panose="020B0503030403030204" pitchFamily="34" charset="-78"/>
              </a:rPr>
              <a:t>Tiến</a:t>
            </a:r>
            <a:r>
              <a:rPr lang="en-US" sz="25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Varela Round" panose="02000000000000000000" pitchFamily="50" charset="0"/>
                <a:cs typeface="Dubai" panose="020B0503030403030204" pitchFamily="34" charset="-78"/>
              </a:rPr>
              <a:t> </a:t>
            </a:r>
            <a:r>
              <a:rPr lang="en-US" sz="25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Varela Round" panose="02000000000000000000" pitchFamily="50" charset="0"/>
                <a:cs typeface="Dubai" panose="020B0503030403030204" pitchFamily="34" charset="-78"/>
              </a:rPr>
              <a:t>Dũng</a:t>
            </a:r>
            <a:endParaRPr lang="en-US" sz="2500" dirty="0" smtClean="0">
              <a:solidFill>
                <a:schemeClr val="tx1">
                  <a:lumMod val="65000"/>
                  <a:lumOff val="35000"/>
                </a:schemeClr>
              </a:solidFill>
              <a:latin typeface="Varela Round" panose="02000000000000000000" pitchFamily="50" charset="0"/>
              <a:cs typeface="Dubai" panose="020B0503030403030204" pitchFamily="34" charset="-78"/>
            </a:endParaRPr>
          </a:p>
          <a:p>
            <a:pPr algn="l"/>
            <a:r>
              <a:rPr lang="en-US" sz="25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Varela Round" panose="02000000000000000000" pitchFamily="50" charset="0"/>
                <a:cs typeface="Dubai" panose="020B0503030403030204" pitchFamily="34" charset="-78"/>
              </a:rPr>
              <a:t>Nguyễn</a:t>
            </a:r>
            <a:r>
              <a:rPr lang="en-US" sz="25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Varela Round" panose="02000000000000000000" pitchFamily="50" charset="0"/>
                <a:cs typeface="Dubai" panose="020B0503030403030204" pitchFamily="34" charset="-78"/>
              </a:rPr>
              <a:t> </a:t>
            </a:r>
            <a:r>
              <a:rPr lang="en-US" sz="25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Varela Round" panose="02000000000000000000" pitchFamily="50" charset="0"/>
                <a:cs typeface="Dubai" panose="020B0503030403030204" pitchFamily="34" charset="-78"/>
              </a:rPr>
              <a:t>Đức</a:t>
            </a:r>
            <a:r>
              <a:rPr lang="en-US" sz="25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Varela Round" panose="02000000000000000000" pitchFamily="50" charset="0"/>
                <a:cs typeface="Dubai" panose="020B0503030403030204" pitchFamily="34" charset="-78"/>
              </a:rPr>
              <a:t> </a:t>
            </a:r>
            <a:r>
              <a:rPr lang="en-US" sz="25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Varela Round" panose="02000000000000000000" pitchFamily="50" charset="0"/>
                <a:cs typeface="Dubai" panose="020B0503030403030204" pitchFamily="34" charset="-78"/>
              </a:rPr>
              <a:t>Nhân</a:t>
            </a:r>
            <a:endParaRPr lang="en-US" sz="2500" dirty="0" smtClean="0">
              <a:solidFill>
                <a:schemeClr val="tx1">
                  <a:lumMod val="65000"/>
                  <a:lumOff val="35000"/>
                </a:schemeClr>
              </a:solidFill>
              <a:latin typeface="Varela Round" panose="02000000000000000000" pitchFamily="50" charset="0"/>
              <a:cs typeface="Dubai" panose="020B0503030403030204" pitchFamily="34" charset="-78"/>
            </a:endParaRPr>
          </a:p>
          <a:p>
            <a:pPr algn="l"/>
            <a:r>
              <a:rPr lang="en-US" sz="25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Varela Round" panose="02000000000000000000" pitchFamily="50" charset="0"/>
                <a:cs typeface="Dubai" panose="020B0503030403030204" pitchFamily="34" charset="-78"/>
              </a:rPr>
              <a:t>Nguyễn</a:t>
            </a:r>
            <a:r>
              <a:rPr lang="en-US" sz="25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Varela Round" panose="02000000000000000000" pitchFamily="50" charset="0"/>
                <a:cs typeface="Dubai" panose="020B0503030403030204" pitchFamily="34" charset="-78"/>
              </a:rPr>
              <a:t> </a:t>
            </a:r>
            <a:r>
              <a:rPr lang="en-US" sz="25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Varela Round" panose="02000000000000000000" pitchFamily="50" charset="0"/>
                <a:cs typeface="Dubai" panose="020B0503030403030204" pitchFamily="34" charset="-78"/>
              </a:rPr>
              <a:t>Tiến</a:t>
            </a:r>
            <a:r>
              <a:rPr lang="en-US" sz="25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Varela Round" panose="02000000000000000000" pitchFamily="50" charset="0"/>
                <a:cs typeface="Dubai" panose="020B0503030403030204" pitchFamily="34" charset="-78"/>
              </a:rPr>
              <a:t> </a:t>
            </a:r>
            <a:r>
              <a:rPr lang="en-US" sz="25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Varela Round" panose="02000000000000000000" pitchFamily="50" charset="0"/>
                <a:cs typeface="Dubai" panose="020B0503030403030204" pitchFamily="34" charset="-78"/>
              </a:rPr>
              <a:t>Tùng</a:t>
            </a:r>
            <a:endParaRPr lang="en-US" sz="2500" dirty="0">
              <a:solidFill>
                <a:schemeClr val="tx1">
                  <a:lumMod val="65000"/>
                  <a:lumOff val="35000"/>
                </a:schemeClr>
              </a:solidFill>
              <a:latin typeface="Varela Round" panose="02000000000000000000" pitchFamily="50" charset="0"/>
              <a:cs typeface="Dubai" panose="020B050303040303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690777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0"/>
            <a:ext cx="8596668" cy="658368"/>
          </a:xfrm>
        </p:spPr>
        <p:txBody>
          <a:bodyPr/>
          <a:lstStyle/>
          <a:p>
            <a:r>
              <a:rPr lang="en-US" dirty="0" err="1" smtClean="0"/>
              <a:t>Giao</a:t>
            </a:r>
            <a:r>
              <a:rPr lang="en-US" dirty="0" smtClean="0"/>
              <a:t> </a:t>
            </a:r>
            <a:r>
              <a:rPr lang="en-US" dirty="0" err="1" smtClean="0"/>
              <a:t>Diện</a:t>
            </a:r>
            <a:r>
              <a:rPr lang="en-US" dirty="0" smtClean="0"/>
              <a:t> </a:t>
            </a:r>
            <a:r>
              <a:rPr lang="en-US" dirty="0" err="1" smtClean="0"/>
              <a:t>Phóng</a:t>
            </a:r>
            <a:r>
              <a:rPr lang="en-US" dirty="0" smtClean="0"/>
              <a:t> To </a:t>
            </a:r>
            <a:r>
              <a:rPr lang="en-US" dirty="0" err="1" smtClean="0"/>
              <a:t>Hình</a:t>
            </a:r>
            <a:r>
              <a:rPr lang="en-US" dirty="0" smtClean="0"/>
              <a:t> </a:t>
            </a:r>
            <a:r>
              <a:rPr lang="en-US" dirty="0" err="1" smtClean="0"/>
              <a:t>Ảnh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104" y="612657"/>
            <a:ext cx="10814305" cy="6245343"/>
          </a:xfrm>
        </p:spPr>
      </p:pic>
      <p:cxnSp>
        <p:nvCxnSpPr>
          <p:cNvPr id="7" name="Straight Arrow Connector 6"/>
          <p:cNvCxnSpPr/>
          <p:nvPr/>
        </p:nvCxnSpPr>
        <p:spPr>
          <a:xfrm>
            <a:off x="6742176" y="1368561"/>
            <a:ext cx="1080980" cy="789083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8260014" y="1368561"/>
            <a:ext cx="1013988" cy="789083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578096" y="722230"/>
            <a:ext cx="2560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Button </a:t>
            </a:r>
            <a:r>
              <a:rPr lang="en-US" dirty="0" err="1" smtClean="0">
                <a:solidFill>
                  <a:srgbClr val="FF0000"/>
                </a:solidFill>
              </a:rPr>
              <a:t>xóa</a:t>
            </a:r>
            <a:r>
              <a:rPr lang="en-US" dirty="0" smtClean="0">
                <a:solidFill>
                  <a:srgbClr val="FF0000"/>
                </a:solidFill>
              </a:rPr>
              <a:t> 1 </a:t>
            </a:r>
            <a:r>
              <a:rPr lang="en-US" dirty="0" err="1" smtClean="0">
                <a:solidFill>
                  <a:srgbClr val="FF0000"/>
                </a:solidFill>
              </a:rPr>
              <a:t>ảnh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260014" y="877567"/>
            <a:ext cx="2560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Button </a:t>
            </a:r>
            <a:r>
              <a:rPr lang="en-US" dirty="0" err="1" smtClean="0">
                <a:solidFill>
                  <a:srgbClr val="FF0000"/>
                </a:solidFill>
              </a:rPr>
              <a:t>tải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ảnh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xuống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6173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82880"/>
            <a:ext cx="8596668" cy="780288"/>
          </a:xfrm>
        </p:spPr>
        <p:txBody>
          <a:bodyPr/>
          <a:lstStyle/>
          <a:p>
            <a:r>
              <a:rPr lang="en-US" dirty="0" err="1" smtClean="0"/>
              <a:t>Phóng</a:t>
            </a:r>
            <a:r>
              <a:rPr lang="en-US" dirty="0" smtClean="0"/>
              <a:t> To </a:t>
            </a:r>
            <a:r>
              <a:rPr lang="en-US" dirty="0" err="1" smtClean="0"/>
              <a:t>Ảnh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841247"/>
            <a:ext cx="10039434" cy="5644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854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684" y="0"/>
            <a:ext cx="8307820" cy="646176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Các</a:t>
            </a:r>
            <a:r>
              <a:rPr lang="en-US" dirty="0" smtClean="0"/>
              <a:t> Class </a:t>
            </a:r>
            <a:r>
              <a:rPr lang="en-US" dirty="0" err="1" smtClean="0"/>
              <a:t>Trong</a:t>
            </a:r>
            <a:r>
              <a:rPr lang="en-US" dirty="0" smtClean="0"/>
              <a:t> Client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684" y="646176"/>
            <a:ext cx="8124940" cy="6141260"/>
          </a:xfrm>
        </p:spPr>
      </p:pic>
    </p:spTree>
    <p:extLst>
      <p:ext uri="{BB962C8B-B14F-4D97-AF65-F5344CB8AC3E}">
        <p14:creationId xmlns:p14="http://schemas.microsoft.com/office/powerpoint/2010/main" val="4206090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684" y="0"/>
            <a:ext cx="8454124" cy="597408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Các</a:t>
            </a:r>
            <a:r>
              <a:rPr lang="en-US" dirty="0" smtClean="0"/>
              <a:t> class </a:t>
            </a:r>
            <a:r>
              <a:rPr lang="en-US" dirty="0" err="1" smtClean="0"/>
              <a:t>trong</a:t>
            </a:r>
            <a:r>
              <a:rPr lang="en-US" dirty="0" smtClean="0"/>
              <a:t> Server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684" y="597408"/>
            <a:ext cx="8637004" cy="6094130"/>
          </a:xfrm>
        </p:spPr>
      </p:pic>
    </p:spTree>
    <p:extLst>
      <p:ext uri="{BB962C8B-B14F-4D97-AF65-F5344CB8AC3E}">
        <p14:creationId xmlns:p14="http://schemas.microsoft.com/office/powerpoint/2010/main" val="1882867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684" y="0"/>
            <a:ext cx="8612619" cy="633984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Khởi</a:t>
            </a:r>
            <a:r>
              <a:rPr lang="en-US" dirty="0" smtClean="0"/>
              <a:t> </a:t>
            </a:r>
            <a:r>
              <a:rPr lang="en-US" dirty="0" err="1" smtClean="0"/>
              <a:t>Tạo</a:t>
            </a:r>
            <a:r>
              <a:rPr lang="en-US" dirty="0" smtClean="0"/>
              <a:t> Server </a:t>
            </a:r>
            <a:r>
              <a:rPr lang="en-US" dirty="0" err="1" smtClean="0"/>
              <a:t>Chạy</a:t>
            </a:r>
            <a:r>
              <a:rPr lang="en-US" dirty="0" smtClean="0"/>
              <a:t> </a:t>
            </a:r>
            <a:r>
              <a:rPr lang="en-US" dirty="0" err="1" smtClean="0"/>
              <a:t>Trên</a:t>
            </a:r>
            <a:r>
              <a:rPr lang="en-US" dirty="0" smtClean="0"/>
              <a:t> port 5555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684" y="633984"/>
            <a:ext cx="11075404" cy="5839503"/>
          </a:xfrm>
        </p:spPr>
      </p:pic>
    </p:spTree>
    <p:extLst>
      <p:ext uri="{BB962C8B-B14F-4D97-AF65-F5344CB8AC3E}">
        <p14:creationId xmlns:p14="http://schemas.microsoft.com/office/powerpoint/2010/main" val="1825234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685" y="0"/>
            <a:ext cx="8596668" cy="1097280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ServerWorkThread</a:t>
            </a:r>
            <a:r>
              <a:rPr lang="en-US" dirty="0" smtClean="0"/>
              <a:t> </a:t>
            </a:r>
            <a:r>
              <a:rPr lang="en-US" dirty="0" err="1" smtClean="0"/>
              <a:t>là</a:t>
            </a:r>
            <a:r>
              <a:rPr lang="en-US" dirty="0" smtClean="0"/>
              <a:t> </a:t>
            </a:r>
            <a:r>
              <a:rPr lang="en-US" dirty="0" err="1" smtClean="0"/>
              <a:t>luông</a:t>
            </a:r>
            <a:r>
              <a:rPr lang="en-US" dirty="0" smtClean="0"/>
              <a:t> </a:t>
            </a:r>
            <a:r>
              <a:rPr lang="en-US" dirty="0" err="1" smtClean="0"/>
              <a:t>được</a:t>
            </a:r>
            <a:r>
              <a:rPr lang="en-US" dirty="0" smtClean="0"/>
              <a:t> </a:t>
            </a:r>
            <a:r>
              <a:rPr lang="en-US" dirty="0" err="1" smtClean="0"/>
              <a:t>tạo</a:t>
            </a:r>
            <a:r>
              <a:rPr lang="en-US" dirty="0" smtClean="0"/>
              <a:t> </a:t>
            </a:r>
            <a:r>
              <a:rPr lang="en-US" dirty="0" err="1" smtClean="0"/>
              <a:t>để</a:t>
            </a:r>
            <a:r>
              <a:rPr lang="en-US" dirty="0" smtClean="0"/>
              <a:t> </a:t>
            </a:r>
            <a:r>
              <a:rPr lang="en-US" dirty="0" err="1" smtClean="0"/>
              <a:t>giao</a:t>
            </a:r>
            <a:r>
              <a:rPr lang="en-US" dirty="0" smtClean="0"/>
              <a:t> </a:t>
            </a:r>
            <a:r>
              <a:rPr lang="en-US" dirty="0" err="1" smtClean="0"/>
              <a:t>tiếp</a:t>
            </a:r>
            <a:r>
              <a:rPr lang="en-US" dirty="0" smtClean="0"/>
              <a:t> </a:t>
            </a:r>
            <a:r>
              <a:rPr lang="en-US" dirty="0" err="1" smtClean="0"/>
              <a:t>với</a:t>
            </a:r>
            <a:r>
              <a:rPr lang="en-US" dirty="0" smtClean="0"/>
              <a:t> client </a:t>
            </a:r>
            <a:r>
              <a:rPr lang="en-US" dirty="0" err="1" smtClean="0"/>
              <a:t>tương</a:t>
            </a:r>
            <a:r>
              <a:rPr lang="en-US" dirty="0" smtClean="0"/>
              <a:t> </a:t>
            </a:r>
            <a:r>
              <a:rPr lang="en-US" dirty="0" err="1" smtClean="0"/>
              <a:t>ứng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685" y="1011936"/>
            <a:ext cx="9283179" cy="5831998"/>
          </a:xfrm>
        </p:spPr>
      </p:pic>
    </p:spTree>
    <p:extLst>
      <p:ext uri="{BB962C8B-B14F-4D97-AF65-F5344CB8AC3E}">
        <p14:creationId xmlns:p14="http://schemas.microsoft.com/office/powerpoint/2010/main" val="2828124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685" y="0"/>
            <a:ext cx="8596668" cy="719328"/>
          </a:xfrm>
        </p:spPr>
        <p:txBody>
          <a:bodyPr/>
          <a:lstStyle/>
          <a:p>
            <a:r>
              <a:rPr lang="en-US" dirty="0" err="1" smtClean="0"/>
              <a:t>Hàm</a:t>
            </a:r>
            <a:r>
              <a:rPr lang="en-US" dirty="0" smtClean="0"/>
              <a:t> </a:t>
            </a:r>
            <a:r>
              <a:rPr lang="en-US" dirty="0" err="1" smtClean="0"/>
              <a:t>Xử</a:t>
            </a:r>
            <a:r>
              <a:rPr lang="en-US" dirty="0" smtClean="0"/>
              <a:t> </a:t>
            </a:r>
            <a:r>
              <a:rPr lang="en-US" dirty="0" err="1" smtClean="0"/>
              <a:t>Lý</a:t>
            </a:r>
            <a:r>
              <a:rPr lang="en-US" dirty="0" smtClean="0"/>
              <a:t> </a:t>
            </a:r>
            <a:r>
              <a:rPr lang="en-US" dirty="0" err="1" smtClean="0"/>
              <a:t>Yêu</a:t>
            </a:r>
            <a:r>
              <a:rPr lang="en-US" dirty="0" smtClean="0"/>
              <a:t> </a:t>
            </a:r>
            <a:r>
              <a:rPr lang="en-US" dirty="0" err="1" smtClean="0"/>
              <a:t>Cầu</a:t>
            </a:r>
            <a:r>
              <a:rPr lang="en-US" dirty="0" smtClean="0"/>
              <a:t> </a:t>
            </a:r>
            <a:r>
              <a:rPr lang="en-US" dirty="0" err="1" smtClean="0"/>
              <a:t>Từ</a:t>
            </a:r>
            <a:r>
              <a:rPr lang="en-US" dirty="0" smtClean="0"/>
              <a:t> Client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684" y="719328"/>
            <a:ext cx="10599915" cy="6010027"/>
          </a:xfrm>
        </p:spPr>
      </p:pic>
    </p:spTree>
    <p:extLst>
      <p:ext uri="{BB962C8B-B14F-4D97-AF65-F5344CB8AC3E}">
        <p14:creationId xmlns:p14="http://schemas.microsoft.com/office/powerpoint/2010/main" val="1688535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684" y="0"/>
            <a:ext cx="8596668" cy="646176"/>
          </a:xfrm>
        </p:spPr>
        <p:txBody>
          <a:bodyPr/>
          <a:lstStyle/>
          <a:p>
            <a:r>
              <a:rPr lang="en-US" dirty="0" err="1" smtClean="0"/>
              <a:t>Khởi</a:t>
            </a:r>
            <a:r>
              <a:rPr lang="en-US" dirty="0" smtClean="0"/>
              <a:t> </a:t>
            </a:r>
            <a:r>
              <a:rPr lang="en-US" dirty="0" err="1" smtClean="0"/>
              <a:t>tạo</a:t>
            </a:r>
            <a:r>
              <a:rPr lang="en-US" dirty="0" smtClean="0"/>
              <a:t> client </a:t>
            </a:r>
            <a:r>
              <a:rPr lang="en-US" dirty="0" err="1" smtClean="0"/>
              <a:t>kết</a:t>
            </a:r>
            <a:r>
              <a:rPr lang="en-US" dirty="0" smtClean="0"/>
              <a:t> </a:t>
            </a:r>
            <a:r>
              <a:rPr lang="en-US" dirty="0" err="1" smtClean="0"/>
              <a:t>nối</a:t>
            </a:r>
            <a:r>
              <a:rPr lang="en-US" dirty="0" smtClean="0"/>
              <a:t> </a:t>
            </a:r>
            <a:r>
              <a:rPr lang="en-US" dirty="0" err="1" smtClean="0"/>
              <a:t>đến</a:t>
            </a:r>
            <a:r>
              <a:rPr lang="en-US" dirty="0" smtClean="0"/>
              <a:t> server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684" y="646176"/>
            <a:ext cx="11051020" cy="5992962"/>
          </a:xfrm>
        </p:spPr>
      </p:pic>
    </p:spTree>
    <p:extLst>
      <p:ext uri="{BB962C8B-B14F-4D97-AF65-F5344CB8AC3E}">
        <p14:creationId xmlns:p14="http://schemas.microsoft.com/office/powerpoint/2010/main" val="1515459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84048" y="573024"/>
            <a:ext cx="1828800" cy="9265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341876" y="5370576"/>
            <a:ext cx="1828800" cy="9265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Server</a:t>
            </a:r>
            <a:endParaRPr lang="en-US" dirty="0"/>
          </a:p>
        </p:txBody>
      </p:sp>
      <p:cxnSp>
        <p:nvCxnSpPr>
          <p:cNvPr id="9" name="Straight Arrow Connector 8"/>
          <p:cNvCxnSpPr>
            <a:endCxn id="6" idx="0"/>
          </p:cNvCxnSpPr>
          <p:nvPr/>
        </p:nvCxnSpPr>
        <p:spPr>
          <a:xfrm>
            <a:off x="1200912" y="1511808"/>
            <a:ext cx="4055364" cy="3858768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3127248" y="548640"/>
            <a:ext cx="1828800" cy="9265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6031992" y="573024"/>
            <a:ext cx="1828800" cy="9265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9083040" y="573024"/>
            <a:ext cx="1828800" cy="9265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</a:t>
            </a:r>
            <a:endParaRPr lang="en-US" dirty="0"/>
          </a:p>
        </p:txBody>
      </p:sp>
      <p:cxnSp>
        <p:nvCxnSpPr>
          <p:cNvPr id="17" name="Straight Arrow Connector 16"/>
          <p:cNvCxnSpPr>
            <a:endCxn id="6" idx="0"/>
          </p:cNvCxnSpPr>
          <p:nvPr/>
        </p:nvCxnSpPr>
        <p:spPr>
          <a:xfrm>
            <a:off x="4049268" y="1511808"/>
            <a:ext cx="1207008" cy="3858768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endCxn id="6" idx="0"/>
          </p:cNvCxnSpPr>
          <p:nvPr/>
        </p:nvCxnSpPr>
        <p:spPr>
          <a:xfrm flipH="1">
            <a:off x="5256276" y="1487424"/>
            <a:ext cx="1633728" cy="3883152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endCxn id="6" idx="0"/>
          </p:cNvCxnSpPr>
          <p:nvPr/>
        </p:nvCxnSpPr>
        <p:spPr>
          <a:xfrm flipH="1">
            <a:off x="5256276" y="1347216"/>
            <a:ext cx="4741164" cy="4023360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6031992" y="4923258"/>
            <a:ext cx="1424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Port 555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30124" y="3709416"/>
            <a:ext cx="25603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Lúc</a:t>
            </a:r>
            <a:r>
              <a:rPr lang="en-US" dirty="0" smtClean="0"/>
              <a:t> server </a:t>
            </a:r>
            <a:r>
              <a:rPr lang="en-US" dirty="0" err="1" smtClean="0"/>
              <a:t>chạy</a:t>
            </a:r>
            <a:r>
              <a:rPr lang="en-US" dirty="0" smtClean="0"/>
              <a:t> </a:t>
            </a:r>
            <a:r>
              <a:rPr lang="en-US" dirty="0" err="1" smtClean="0"/>
              <a:t>lên</a:t>
            </a:r>
            <a:r>
              <a:rPr lang="en-US" dirty="0" smtClean="0"/>
              <a:t>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nhân</a:t>
            </a:r>
            <a:r>
              <a:rPr lang="en-US" dirty="0" smtClean="0"/>
              <a:t> </a:t>
            </a:r>
            <a:r>
              <a:rPr lang="en-US" dirty="0" err="1" smtClean="0"/>
              <a:t>yêu</a:t>
            </a:r>
            <a:r>
              <a:rPr lang="en-US" dirty="0" smtClean="0"/>
              <a:t> </a:t>
            </a:r>
            <a:r>
              <a:rPr lang="en-US" dirty="0" err="1" smtClean="0"/>
              <a:t>cầu</a:t>
            </a:r>
            <a:r>
              <a:rPr lang="en-US" dirty="0" smtClean="0"/>
              <a:t> </a:t>
            </a:r>
            <a:r>
              <a:rPr lang="en-US" dirty="0" err="1" smtClean="0"/>
              <a:t>kết</a:t>
            </a:r>
            <a:r>
              <a:rPr lang="en-US" dirty="0" smtClean="0"/>
              <a:t> </a:t>
            </a:r>
            <a:r>
              <a:rPr lang="en-US" dirty="0" err="1" smtClean="0"/>
              <a:t>nối</a:t>
            </a:r>
            <a:r>
              <a:rPr lang="en-US" dirty="0" smtClean="0"/>
              <a:t> </a:t>
            </a:r>
            <a:r>
              <a:rPr lang="en-US" dirty="0" err="1" smtClean="0"/>
              <a:t>từ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client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4884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84048" y="573024"/>
            <a:ext cx="1828800" cy="9265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031992" y="573024"/>
            <a:ext cx="1828800" cy="9265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083040" y="573024"/>
            <a:ext cx="1828800" cy="9265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197346" y="5839075"/>
            <a:ext cx="1424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Port 555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3039618" y="560832"/>
            <a:ext cx="1828800" cy="9265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4082034" y="5699760"/>
            <a:ext cx="1828800" cy="9265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Server</a:t>
            </a:r>
          </a:p>
        </p:txBody>
      </p:sp>
      <p:cxnSp>
        <p:nvCxnSpPr>
          <p:cNvPr id="23" name="Straight Arrow Connector 22"/>
          <p:cNvCxnSpPr/>
          <p:nvPr/>
        </p:nvCxnSpPr>
        <p:spPr>
          <a:xfrm flipV="1">
            <a:off x="5193792" y="5693664"/>
            <a:ext cx="0" cy="60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21" idx="0"/>
          </p:cNvCxnSpPr>
          <p:nvPr/>
        </p:nvCxnSpPr>
        <p:spPr>
          <a:xfrm flipV="1">
            <a:off x="4996434" y="4742688"/>
            <a:ext cx="4610862" cy="95707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21" idx="0"/>
          </p:cNvCxnSpPr>
          <p:nvPr/>
        </p:nvCxnSpPr>
        <p:spPr>
          <a:xfrm flipV="1">
            <a:off x="4996434" y="4620768"/>
            <a:ext cx="1696974" cy="107899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21" idx="0"/>
          </p:cNvCxnSpPr>
          <p:nvPr/>
        </p:nvCxnSpPr>
        <p:spPr>
          <a:xfrm flipH="1" flipV="1">
            <a:off x="4194048" y="4718304"/>
            <a:ext cx="802386" cy="98145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21" idx="0"/>
          </p:cNvCxnSpPr>
          <p:nvPr/>
        </p:nvCxnSpPr>
        <p:spPr>
          <a:xfrm flipH="1" flipV="1">
            <a:off x="1499616" y="4742688"/>
            <a:ext cx="3496818" cy="95707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9290304" y="4047744"/>
            <a:ext cx="1621536" cy="6187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ServerWorker</a:t>
            </a:r>
            <a:endParaRPr lang="en-US" dirty="0" smtClean="0"/>
          </a:p>
        </p:txBody>
      </p:sp>
      <p:sp>
        <p:nvSpPr>
          <p:cNvPr id="33" name="Rectangle 32"/>
          <p:cNvSpPr/>
          <p:nvPr/>
        </p:nvSpPr>
        <p:spPr>
          <a:xfrm>
            <a:off x="6257163" y="3984629"/>
            <a:ext cx="1684782" cy="6187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ServerWorker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3201924" y="4047744"/>
            <a:ext cx="1666494" cy="6187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ServerWorker</a:t>
            </a:r>
            <a:endParaRPr lang="en-US" dirty="0" smtClean="0"/>
          </a:p>
        </p:txBody>
      </p:sp>
      <p:sp>
        <p:nvSpPr>
          <p:cNvPr id="35" name="Rectangle 34"/>
          <p:cNvSpPr/>
          <p:nvPr/>
        </p:nvSpPr>
        <p:spPr>
          <a:xfrm>
            <a:off x="339090" y="4034028"/>
            <a:ext cx="1639824" cy="6705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ServerWorker</a:t>
            </a:r>
            <a:endParaRPr lang="en-US" dirty="0"/>
          </a:p>
        </p:txBody>
      </p:sp>
      <p:cxnSp>
        <p:nvCxnSpPr>
          <p:cNvPr id="37" name="Straight Arrow Connector 36"/>
          <p:cNvCxnSpPr/>
          <p:nvPr/>
        </p:nvCxnSpPr>
        <p:spPr>
          <a:xfrm>
            <a:off x="577978" y="1499616"/>
            <a:ext cx="7238" cy="249631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3288413" y="1488317"/>
            <a:ext cx="7238" cy="249631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6268213" y="1476125"/>
            <a:ext cx="7238" cy="249631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9301354" y="1476125"/>
            <a:ext cx="7238" cy="249631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 flipV="1">
            <a:off x="895254" y="3255264"/>
            <a:ext cx="945738" cy="75971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/>
          <p:cNvSpPr/>
          <p:nvPr/>
        </p:nvSpPr>
        <p:spPr>
          <a:xfrm>
            <a:off x="1232725" y="2636520"/>
            <a:ext cx="1666494" cy="6187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ServerHandler</a:t>
            </a:r>
            <a:endParaRPr lang="en-US" dirty="0" smtClean="0"/>
          </a:p>
        </p:txBody>
      </p:sp>
      <p:cxnSp>
        <p:nvCxnSpPr>
          <p:cNvPr id="51" name="Straight Arrow Connector 50"/>
          <p:cNvCxnSpPr/>
          <p:nvPr/>
        </p:nvCxnSpPr>
        <p:spPr>
          <a:xfrm flipV="1">
            <a:off x="3404758" y="3255264"/>
            <a:ext cx="945738" cy="75971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/>
          <p:cNvSpPr/>
          <p:nvPr/>
        </p:nvSpPr>
        <p:spPr>
          <a:xfrm>
            <a:off x="3742229" y="2636520"/>
            <a:ext cx="1666494" cy="6187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ServerHandler</a:t>
            </a:r>
            <a:endParaRPr lang="en-US" dirty="0" smtClean="0"/>
          </a:p>
        </p:txBody>
      </p:sp>
      <p:cxnSp>
        <p:nvCxnSpPr>
          <p:cNvPr id="53" name="Straight Arrow Connector 52"/>
          <p:cNvCxnSpPr/>
          <p:nvPr/>
        </p:nvCxnSpPr>
        <p:spPr>
          <a:xfrm flipV="1">
            <a:off x="6355937" y="3182939"/>
            <a:ext cx="945738" cy="75971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/>
          <p:cNvSpPr/>
          <p:nvPr/>
        </p:nvSpPr>
        <p:spPr>
          <a:xfrm>
            <a:off x="6693408" y="2564195"/>
            <a:ext cx="1666494" cy="6187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ServerHandler</a:t>
            </a:r>
            <a:endParaRPr lang="en-US" dirty="0" smtClean="0"/>
          </a:p>
        </p:txBody>
      </p:sp>
      <p:cxnSp>
        <p:nvCxnSpPr>
          <p:cNvPr id="55" name="Straight Arrow Connector 54"/>
          <p:cNvCxnSpPr/>
          <p:nvPr/>
        </p:nvCxnSpPr>
        <p:spPr>
          <a:xfrm flipV="1">
            <a:off x="9379458" y="3219449"/>
            <a:ext cx="945738" cy="75971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/>
          <p:cNvSpPr/>
          <p:nvPr/>
        </p:nvSpPr>
        <p:spPr>
          <a:xfrm>
            <a:off x="9716929" y="2600705"/>
            <a:ext cx="1666494" cy="6187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ServerHandler</a:t>
            </a:r>
            <a:endParaRPr lang="en-US" dirty="0" smtClean="0"/>
          </a:p>
        </p:txBody>
      </p:sp>
      <p:cxnSp>
        <p:nvCxnSpPr>
          <p:cNvPr id="58" name="Straight Connector 57"/>
          <p:cNvCxnSpPr/>
          <p:nvPr/>
        </p:nvCxnSpPr>
        <p:spPr>
          <a:xfrm>
            <a:off x="1755648" y="1499616"/>
            <a:ext cx="0" cy="1136904"/>
          </a:xfrm>
          <a:prstGeom prst="line">
            <a:avLst/>
          </a:prstGeom>
          <a:ln w="38100"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4850130" y="1463801"/>
            <a:ext cx="0" cy="1136904"/>
          </a:xfrm>
          <a:prstGeom prst="line">
            <a:avLst/>
          </a:prstGeom>
          <a:ln w="38100"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7658862" y="1427291"/>
            <a:ext cx="0" cy="1136904"/>
          </a:xfrm>
          <a:prstGeom prst="line">
            <a:avLst/>
          </a:prstGeom>
          <a:ln w="38100"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10893552" y="1463801"/>
            <a:ext cx="0" cy="1136904"/>
          </a:xfrm>
          <a:prstGeom prst="line">
            <a:avLst/>
          </a:prstGeom>
          <a:ln w="38100"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195071" y="1999488"/>
            <a:ext cx="111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Yêu</a:t>
            </a:r>
            <a:r>
              <a:rPr lang="en-US" dirty="0" smtClean="0"/>
              <a:t> </a:t>
            </a:r>
            <a:r>
              <a:rPr lang="en-US" dirty="0" err="1" smtClean="0"/>
              <a:t>cầu</a:t>
            </a:r>
            <a:endParaRPr lang="en-US" dirty="0"/>
          </a:p>
        </p:txBody>
      </p:sp>
      <p:sp>
        <p:nvSpPr>
          <p:cNvPr id="67" name="TextBox 66"/>
          <p:cNvSpPr txBox="1"/>
          <p:nvPr/>
        </p:nvSpPr>
        <p:spPr>
          <a:xfrm>
            <a:off x="1292018" y="1703991"/>
            <a:ext cx="12989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Trao</a:t>
            </a:r>
            <a:r>
              <a:rPr lang="en-US" dirty="0" smtClean="0"/>
              <a:t> </a:t>
            </a:r>
            <a:r>
              <a:rPr lang="en-US" dirty="0" err="1" smtClean="0"/>
              <a:t>đổi</a:t>
            </a:r>
            <a:r>
              <a:rPr lang="en-US" dirty="0" smtClean="0"/>
              <a:t> </a:t>
            </a:r>
            <a:r>
              <a:rPr lang="en-US" dirty="0" err="1" smtClean="0"/>
              <a:t>dữ</a:t>
            </a:r>
            <a:r>
              <a:rPr lang="en-US" dirty="0" smtClean="0"/>
              <a:t> </a:t>
            </a:r>
            <a:r>
              <a:rPr lang="en-US" dirty="0" err="1" smtClean="0"/>
              <a:t>liệu</a:t>
            </a:r>
            <a:endParaRPr 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1959914" y="4521922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Thread</a:t>
            </a:r>
            <a:endParaRPr lang="en-US" dirty="0"/>
          </a:p>
        </p:txBody>
      </p:sp>
      <p:sp>
        <p:nvSpPr>
          <p:cNvPr id="70" name="TextBox 69"/>
          <p:cNvSpPr txBox="1"/>
          <p:nvPr/>
        </p:nvSpPr>
        <p:spPr>
          <a:xfrm>
            <a:off x="3996690" y="5009889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Thread</a:t>
            </a:r>
            <a:endParaRPr lang="en-US" dirty="0"/>
          </a:p>
        </p:txBody>
      </p:sp>
      <p:sp>
        <p:nvSpPr>
          <p:cNvPr id="71" name="TextBox 70"/>
          <p:cNvSpPr txBox="1"/>
          <p:nvPr/>
        </p:nvSpPr>
        <p:spPr>
          <a:xfrm>
            <a:off x="5441537" y="5008233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Thread</a:t>
            </a:r>
            <a:endParaRPr lang="en-US" dirty="0"/>
          </a:p>
        </p:txBody>
      </p:sp>
      <p:sp>
        <p:nvSpPr>
          <p:cNvPr id="72" name="TextBox 71"/>
          <p:cNvSpPr txBox="1"/>
          <p:nvPr/>
        </p:nvSpPr>
        <p:spPr>
          <a:xfrm>
            <a:off x="7301675" y="4935081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Thread</a:t>
            </a:r>
            <a:endParaRPr lang="en-US" dirty="0"/>
          </a:p>
        </p:txBody>
      </p:sp>
      <p:sp>
        <p:nvSpPr>
          <p:cNvPr id="73" name="TextBox 72"/>
          <p:cNvSpPr txBox="1"/>
          <p:nvPr/>
        </p:nvSpPr>
        <p:spPr>
          <a:xfrm>
            <a:off x="136589" y="5026152"/>
            <a:ext cx="4093084" cy="17434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Với</a:t>
            </a:r>
            <a:r>
              <a:rPr lang="en-US" dirty="0" smtClean="0"/>
              <a:t> </a:t>
            </a:r>
            <a:r>
              <a:rPr lang="en-US" dirty="0" err="1" smtClean="0"/>
              <a:t>mỗi</a:t>
            </a:r>
            <a:r>
              <a:rPr lang="en-US" dirty="0" smtClean="0"/>
              <a:t> client </a:t>
            </a:r>
            <a:r>
              <a:rPr lang="en-US" dirty="0" err="1" smtClean="0"/>
              <a:t>thì</a:t>
            </a:r>
            <a:r>
              <a:rPr lang="en-US" dirty="0" smtClean="0"/>
              <a:t> </a:t>
            </a:r>
            <a:r>
              <a:rPr lang="en-US" dirty="0" err="1" smtClean="0"/>
              <a:t>sẽ</a:t>
            </a:r>
            <a:r>
              <a:rPr lang="en-US" dirty="0" smtClean="0"/>
              <a:t> </a:t>
            </a:r>
            <a:r>
              <a:rPr lang="en-US" dirty="0" err="1" smtClean="0"/>
              <a:t>luôn</a:t>
            </a:r>
            <a:r>
              <a:rPr lang="en-US" dirty="0" smtClean="0"/>
              <a:t> </a:t>
            </a:r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ServerWorker</a:t>
            </a:r>
            <a:r>
              <a:rPr lang="en-US" dirty="0" smtClean="0"/>
              <a:t> </a:t>
            </a:r>
            <a:r>
              <a:rPr lang="en-US" dirty="0" err="1" smtClean="0"/>
              <a:t>là</a:t>
            </a:r>
            <a:r>
              <a:rPr lang="en-US" dirty="0" smtClean="0"/>
              <a:t> 1 </a:t>
            </a:r>
            <a:r>
              <a:rPr lang="en-US" dirty="0" err="1" smtClean="0"/>
              <a:t>luồng</a:t>
            </a:r>
            <a:r>
              <a:rPr lang="en-US" dirty="0" smtClean="0"/>
              <a:t> thread </a:t>
            </a:r>
            <a:r>
              <a:rPr lang="en-US" dirty="0" err="1" smtClean="0"/>
              <a:t>luôn</a:t>
            </a:r>
            <a:r>
              <a:rPr lang="en-US" dirty="0" smtClean="0"/>
              <a:t> </a:t>
            </a:r>
            <a:r>
              <a:rPr lang="en-US" dirty="0" err="1" smtClean="0"/>
              <a:t>chạy</a:t>
            </a:r>
            <a:r>
              <a:rPr lang="en-US" dirty="0" smtClean="0"/>
              <a:t> </a:t>
            </a:r>
            <a:r>
              <a:rPr lang="en-US" dirty="0" err="1" smtClean="0"/>
              <a:t>để</a:t>
            </a:r>
            <a:r>
              <a:rPr lang="en-US" dirty="0" smtClean="0"/>
              <a:t> </a:t>
            </a:r>
            <a:r>
              <a:rPr lang="en-US" dirty="0" err="1" smtClean="0"/>
              <a:t>đợi</a:t>
            </a:r>
            <a:r>
              <a:rPr lang="en-US" dirty="0" smtClean="0"/>
              <a:t> </a:t>
            </a:r>
            <a:r>
              <a:rPr lang="en-US" dirty="0" err="1" smtClean="0"/>
              <a:t>yêu</a:t>
            </a:r>
            <a:r>
              <a:rPr lang="en-US" dirty="0" smtClean="0"/>
              <a:t> </a:t>
            </a:r>
            <a:r>
              <a:rPr lang="en-US" dirty="0" err="1" smtClean="0"/>
              <a:t>cầu</a:t>
            </a:r>
            <a:r>
              <a:rPr lang="en-US" dirty="0" smtClean="0"/>
              <a:t> </a:t>
            </a:r>
            <a:r>
              <a:rPr lang="en-US" dirty="0" err="1" smtClean="0"/>
              <a:t>từ</a:t>
            </a:r>
            <a:r>
              <a:rPr lang="en-US" dirty="0" smtClean="0"/>
              <a:t> client</a:t>
            </a:r>
          </a:p>
          <a:p>
            <a:r>
              <a:rPr lang="en-US" dirty="0" err="1" smtClean="0"/>
              <a:t>Khi</a:t>
            </a:r>
            <a:r>
              <a:rPr lang="en-US" dirty="0" smtClean="0"/>
              <a:t> </a:t>
            </a:r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yêu</a:t>
            </a:r>
            <a:r>
              <a:rPr lang="en-US" dirty="0" smtClean="0"/>
              <a:t> </a:t>
            </a:r>
            <a:r>
              <a:rPr lang="en-US" dirty="0" err="1" smtClean="0"/>
              <a:t>cầu</a:t>
            </a:r>
            <a:r>
              <a:rPr lang="en-US" dirty="0" smtClean="0"/>
              <a:t> </a:t>
            </a:r>
            <a:r>
              <a:rPr lang="en-US" dirty="0" err="1" smtClean="0"/>
              <a:t>thì</a:t>
            </a:r>
            <a:r>
              <a:rPr lang="en-US" dirty="0" smtClean="0"/>
              <a:t> </a:t>
            </a:r>
            <a:r>
              <a:rPr lang="en-US" dirty="0" err="1" smtClean="0"/>
              <a:t>gọi</a:t>
            </a:r>
            <a:r>
              <a:rPr lang="en-US" dirty="0" smtClean="0"/>
              <a:t> </a:t>
            </a:r>
            <a:r>
              <a:rPr lang="en-US" dirty="0" err="1" smtClean="0"/>
              <a:t>serverhandler</a:t>
            </a:r>
            <a:r>
              <a:rPr lang="en-US" dirty="0" smtClean="0"/>
              <a:t> </a:t>
            </a:r>
            <a:r>
              <a:rPr lang="en-US" dirty="0" err="1" smtClean="0"/>
              <a:t>tương</a:t>
            </a:r>
            <a:r>
              <a:rPr lang="en-US" dirty="0" smtClean="0"/>
              <a:t> </a:t>
            </a:r>
            <a:r>
              <a:rPr lang="en-US" dirty="0" err="1" smtClean="0"/>
              <a:t>ứng</a:t>
            </a:r>
            <a:r>
              <a:rPr lang="en-US" dirty="0" smtClean="0"/>
              <a:t> </a:t>
            </a:r>
            <a:r>
              <a:rPr lang="en-US" dirty="0" err="1" smtClean="0"/>
              <a:t>để</a:t>
            </a:r>
            <a:r>
              <a:rPr lang="en-US" dirty="0" smtClean="0"/>
              <a:t> </a:t>
            </a:r>
            <a:r>
              <a:rPr lang="en-US" dirty="0" err="1" smtClean="0"/>
              <a:t>tương</a:t>
            </a:r>
            <a:r>
              <a:rPr lang="en-US" dirty="0" smtClean="0"/>
              <a:t> </a:t>
            </a:r>
            <a:r>
              <a:rPr lang="en-US" dirty="0" err="1" smtClean="0"/>
              <a:t>tác</a:t>
            </a:r>
            <a:r>
              <a:rPr lang="en-US" dirty="0" smtClean="0"/>
              <a:t> </a:t>
            </a:r>
            <a:r>
              <a:rPr lang="en-US" dirty="0" err="1" smtClean="0"/>
              <a:t>với</a:t>
            </a:r>
            <a:r>
              <a:rPr lang="en-US" dirty="0" smtClean="0"/>
              <a:t> </a:t>
            </a:r>
            <a:r>
              <a:rPr lang="en-US" dirty="0" err="1" smtClean="0"/>
              <a:t>yêu</a:t>
            </a:r>
            <a:r>
              <a:rPr lang="en-US" dirty="0" smtClean="0"/>
              <a:t> </a:t>
            </a:r>
            <a:r>
              <a:rPr lang="en-US" dirty="0" err="1" smtClean="0"/>
              <a:t>cầu</a:t>
            </a:r>
            <a:r>
              <a:rPr lang="en-US" dirty="0" smtClean="0"/>
              <a:t> </a:t>
            </a:r>
            <a:r>
              <a:rPr lang="en-US" dirty="0" err="1" smtClean="0"/>
              <a:t>đó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3514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34" grpId="0" animBg="1"/>
      <p:bldP spid="35" grpId="0" animBg="1"/>
      <p:bldP spid="50" grpId="0" animBg="1"/>
      <p:bldP spid="52" grpId="0" animBg="1"/>
      <p:bldP spid="54" grpId="0" animBg="1"/>
      <p:bldP spid="56" grpId="0" animBg="1"/>
      <p:bldP spid="67" grpId="0"/>
      <p:bldP spid="69" grpId="0"/>
      <p:bldP spid="70" grpId="0"/>
      <p:bldP spid="71" grpId="0"/>
      <p:bldP spid="72" grpId="0"/>
      <p:bldP spid="7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09728"/>
            <a:ext cx="8596668" cy="1320800"/>
          </a:xfrm>
        </p:spPr>
        <p:txBody>
          <a:bodyPr/>
          <a:lstStyle/>
          <a:p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Chức</a:t>
            </a:r>
            <a:r>
              <a:rPr lang="en-US" dirty="0" smtClean="0"/>
              <a:t> </a:t>
            </a:r>
            <a:r>
              <a:rPr lang="en-US" dirty="0" err="1" smtClean="0"/>
              <a:t>Năng</a:t>
            </a:r>
            <a:r>
              <a:rPr lang="en-US" dirty="0" smtClean="0"/>
              <a:t> </a:t>
            </a:r>
            <a:r>
              <a:rPr lang="en-US" dirty="0" err="1" smtClean="0"/>
              <a:t>Của</a:t>
            </a:r>
            <a:r>
              <a:rPr lang="en-US" dirty="0" smtClean="0"/>
              <a:t> </a:t>
            </a:r>
            <a:r>
              <a:rPr lang="en-US" dirty="0" err="1" smtClean="0"/>
              <a:t>Chương</a:t>
            </a:r>
            <a:r>
              <a:rPr lang="en-US" dirty="0" smtClean="0"/>
              <a:t> </a:t>
            </a:r>
            <a:r>
              <a:rPr lang="en-US" dirty="0" err="1" smtClean="0"/>
              <a:t>Trình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902209"/>
            <a:ext cx="8596668" cy="5139154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dirty="0" err="1" smtClean="0">
                <a:latin typeface="Varela Round" panose="02000000000000000000" pitchFamily="50" charset="0"/>
              </a:rPr>
              <a:t>D</a:t>
            </a:r>
            <a:r>
              <a:rPr lang="en-US" sz="2400" dirty="0" err="1">
                <a:latin typeface="Varela Round" panose="02000000000000000000" pitchFamily="50" charset="0"/>
              </a:rPr>
              <a:t>ă</a:t>
            </a:r>
            <a:r>
              <a:rPr lang="en-US" sz="2400" dirty="0" err="1" smtClean="0">
                <a:latin typeface="Varela Round" panose="02000000000000000000" pitchFamily="50" charset="0"/>
              </a:rPr>
              <a:t>ng</a:t>
            </a:r>
            <a:r>
              <a:rPr lang="en-US" sz="2400" dirty="0" smtClean="0">
                <a:latin typeface="Varela Round" panose="02000000000000000000" pitchFamily="50" charset="0"/>
              </a:rPr>
              <a:t> </a:t>
            </a:r>
            <a:r>
              <a:rPr lang="en-US" sz="2400" dirty="0" err="1" smtClean="0">
                <a:latin typeface="Varela Round" panose="02000000000000000000" pitchFamily="50" charset="0"/>
              </a:rPr>
              <a:t>nhập</a:t>
            </a:r>
            <a:r>
              <a:rPr lang="en-US" sz="2400" dirty="0" smtClean="0">
                <a:latin typeface="Varela Round" panose="02000000000000000000" pitchFamily="50" charset="0"/>
              </a:rPr>
              <a:t> </a:t>
            </a:r>
            <a:r>
              <a:rPr lang="en-US" sz="2400" dirty="0" err="1" smtClean="0">
                <a:latin typeface="Varela Round" panose="02000000000000000000" pitchFamily="50" charset="0"/>
              </a:rPr>
              <a:t>và</a:t>
            </a:r>
            <a:r>
              <a:rPr lang="en-US" sz="2400" dirty="0" smtClean="0">
                <a:latin typeface="Varela Round" panose="02000000000000000000" pitchFamily="50" charset="0"/>
              </a:rPr>
              <a:t> </a:t>
            </a:r>
            <a:r>
              <a:rPr lang="en-US" sz="2400" dirty="0" err="1" smtClean="0">
                <a:latin typeface="Varela Round" panose="02000000000000000000" pitchFamily="50" charset="0"/>
              </a:rPr>
              <a:t>kết</a:t>
            </a:r>
            <a:r>
              <a:rPr lang="en-US" sz="2400" dirty="0" smtClean="0">
                <a:latin typeface="Varela Round" panose="02000000000000000000" pitchFamily="50" charset="0"/>
              </a:rPr>
              <a:t> </a:t>
            </a:r>
            <a:r>
              <a:rPr lang="en-US" sz="2400" dirty="0" err="1" smtClean="0">
                <a:latin typeface="Varela Round" panose="02000000000000000000" pitchFamily="50" charset="0"/>
              </a:rPr>
              <a:t>nối</a:t>
            </a:r>
            <a:r>
              <a:rPr lang="en-US" sz="2400" dirty="0" smtClean="0">
                <a:latin typeface="Varela Round" panose="02000000000000000000" pitchFamily="50" charset="0"/>
              </a:rPr>
              <a:t> </a:t>
            </a:r>
            <a:r>
              <a:rPr lang="en-US" sz="2400" dirty="0" err="1" smtClean="0">
                <a:latin typeface="Varela Round" panose="02000000000000000000" pitchFamily="50" charset="0"/>
              </a:rPr>
              <a:t>đến</a:t>
            </a:r>
            <a:r>
              <a:rPr lang="en-US" sz="2400" dirty="0" smtClean="0">
                <a:latin typeface="Varela Round" panose="02000000000000000000" pitchFamily="50" charset="0"/>
              </a:rPr>
              <a:t> server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 err="1" smtClean="0">
                <a:latin typeface="Varela Round" panose="02000000000000000000" pitchFamily="50" charset="0"/>
              </a:rPr>
              <a:t>Chức</a:t>
            </a:r>
            <a:r>
              <a:rPr lang="en-US" sz="2400" dirty="0" smtClean="0">
                <a:latin typeface="Varela Round" panose="02000000000000000000" pitchFamily="50" charset="0"/>
              </a:rPr>
              <a:t> </a:t>
            </a:r>
            <a:r>
              <a:rPr lang="en-US" sz="2400" dirty="0" err="1" smtClean="0">
                <a:latin typeface="Varela Round" panose="02000000000000000000" pitchFamily="50" charset="0"/>
              </a:rPr>
              <a:t>năng</a:t>
            </a:r>
            <a:r>
              <a:rPr lang="en-US" sz="2400" dirty="0" smtClean="0">
                <a:latin typeface="Varela Round" panose="02000000000000000000" pitchFamily="50" charset="0"/>
              </a:rPr>
              <a:t> </a:t>
            </a:r>
            <a:r>
              <a:rPr lang="en-US" sz="2400" dirty="0" err="1" smtClean="0">
                <a:latin typeface="Varela Round" panose="02000000000000000000" pitchFamily="50" charset="0"/>
              </a:rPr>
              <a:t>đăng</a:t>
            </a:r>
            <a:r>
              <a:rPr lang="en-US" sz="2400" dirty="0" smtClean="0">
                <a:latin typeface="Varela Round" panose="02000000000000000000" pitchFamily="50" charset="0"/>
              </a:rPr>
              <a:t> </a:t>
            </a:r>
            <a:r>
              <a:rPr lang="en-US" sz="2400" dirty="0" err="1" smtClean="0">
                <a:latin typeface="Varela Round" panose="02000000000000000000" pitchFamily="50" charset="0"/>
              </a:rPr>
              <a:t>ký</a:t>
            </a:r>
            <a:r>
              <a:rPr lang="en-US" sz="2400" dirty="0" smtClean="0">
                <a:latin typeface="Varela Round" panose="02000000000000000000" pitchFamily="50" charset="0"/>
              </a:rPr>
              <a:t> </a:t>
            </a:r>
            <a:r>
              <a:rPr lang="en-US" sz="2400" dirty="0" err="1" smtClean="0">
                <a:latin typeface="Varela Round" panose="02000000000000000000" pitchFamily="50" charset="0"/>
              </a:rPr>
              <a:t>tạo</a:t>
            </a:r>
            <a:r>
              <a:rPr lang="en-US" sz="2400" dirty="0" smtClean="0">
                <a:latin typeface="Varela Round" panose="02000000000000000000" pitchFamily="50" charset="0"/>
              </a:rPr>
              <a:t> </a:t>
            </a:r>
            <a:r>
              <a:rPr lang="en-US" sz="2400" dirty="0" err="1" smtClean="0">
                <a:latin typeface="Varela Round" panose="02000000000000000000" pitchFamily="50" charset="0"/>
              </a:rPr>
              <a:t>mới</a:t>
            </a:r>
            <a:r>
              <a:rPr lang="en-US" sz="2400" dirty="0" smtClean="0">
                <a:latin typeface="Varela Round" panose="02000000000000000000" pitchFamily="50" charset="0"/>
              </a:rPr>
              <a:t> </a:t>
            </a:r>
            <a:r>
              <a:rPr lang="en-US" sz="2400" dirty="0" err="1" smtClean="0">
                <a:latin typeface="Varela Round" panose="02000000000000000000" pitchFamily="50" charset="0"/>
              </a:rPr>
              <a:t>tài</a:t>
            </a:r>
            <a:r>
              <a:rPr lang="en-US" sz="2400" dirty="0" smtClean="0">
                <a:latin typeface="Varela Round" panose="02000000000000000000" pitchFamily="50" charset="0"/>
              </a:rPr>
              <a:t> </a:t>
            </a:r>
            <a:r>
              <a:rPr lang="en-US" sz="2400" dirty="0" err="1" smtClean="0">
                <a:latin typeface="Varela Round" panose="02000000000000000000" pitchFamily="50" charset="0"/>
              </a:rPr>
              <a:t>khoản</a:t>
            </a:r>
            <a:endParaRPr lang="en-US" sz="2400" dirty="0" smtClean="0">
              <a:latin typeface="Varela Round" panose="02000000000000000000" pitchFamily="50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 err="1" smtClean="0">
                <a:latin typeface="Varela Round" panose="02000000000000000000" pitchFamily="50" charset="0"/>
              </a:rPr>
              <a:t>Chức</a:t>
            </a:r>
            <a:r>
              <a:rPr lang="en-US" sz="2400" dirty="0" smtClean="0">
                <a:latin typeface="Varela Round" panose="02000000000000000000" pitchFamily="50" charset="0"/>
              </a:rPr>
              <a:t> </a:t>
            </a:r>
            <a:r>
              <a:rPr lang="en-US" sz="2400" dirty="0" err="1" smtClean="0">
                <a:latin typeface="Varela Round" panose="02000000000000000000" pitchFamily="50" charset="0"/>
              </a:rPr>
              <a:t>năng</a:t>
            </a:r>
            <a:r>
              <a:rPr lang="en-US" sz="2400" dirty="0" smtClean="0">
                <a:latin typeface="Varela Round" panose="02000000000000000000" pitchFamily="50" charset="0"/>
              </a:rPr>
              <a:t> </a:t>
            </a:r>
            <a:r>
              <a:rPr lang="en-US" sz="2400" dirty="0" err="1" smtClean="0">
                <a:latin typeface="Varela Round" panose="02000000000000000000" pitchFamily="50" charset="0"/>
              </a:rPr>
              <a:t>hiển</a:t>
            </a:r>
            <a:r>
              <a:rPr lang="en-US" sz="2400" dirty="0" smtClean="0">
                <a:latin typeface="Varela Round" panose="02000000000000000000" pitchFamily="50" charset="0"/>
              </a:rPr>
              <a:t> </a:t>
            </a:r>
            <a:r>
              <a:rPr lang="en-US" sz="2400" dirty="0" err="1" smtClean="0">
                <a:latin typeface="Varela Round" panose="02000000000000000000" pitchFamily="50" charset="0"/>
              </a:rPr>
              <a:t>thị</a:t>
            </a:r>
            <a:r>
              <a:rPr lang="en-US" sz="2400" dirty="0" smtClean="0">
                <a:latin typeface="Varela Round" panose="02000000000000000000" pitchFamily="50" charset="0"/>
              </a:rPr>
              <a:t> </a:t>
            </a:r>
            <a:r>
              <a:rPr lang="en-US" sz="2400" dirty="0" err="1" smtClean="0">
                <a:latin typeface="Varela Round" panose="02000000000000000000" pitchFamily="50" charset="0"/>
              </a:rPr>
              <a:t>các</a:t>
            </a:r>
            <a:r>
              <a:rPr lang="en-US" sz="2400" dirty="0" smtClean="0">
                <a:latin typeface="Varela Round" panose="02000000000000000000" pitchFamily="50" charset="0"/>
              </a:rPr>
              <a:t> </a:t>
            </a:r>
            <a:r>
              <a:rPr lang="en-US" sz="2400" dirty="0" err="1" smtClean="0">
                <a:latin typeface="Varela Round" panose="02000000000000000000" pitchFamily="50" charset="0"/>
              </a:rPr>
              <a:t>ảnh</a:t>
            </a:r>
            <a:r>
              <a:rPr lang="en-US" sz="2400" dirty="0" smtClean="0">
                <a:latin typeface="Varela Round" panose="02000000000000000000" pitchFamily="50" charset="0"/>
              </a:rPr>
              <a:t> </a:t>
            </a:r>
            <a:r>
              <a:rPr lang="en-US" sz="2400" dirty="0" err="1" smtClean="0">
                <a:latin typeface="Varela Round" panose="02000000000000000000" pitchFamily="50" charset="0"/>
              </a:rPr>
              <a:t>đang</a:t>
            </a:r>
            <a:r>
              <a:rPr lang="en-US" sz="2400" dirty="0" smtClean="0">
                <a:latin typeface="Varela Round" panose="02000000000000000000" pitchFamily="50" charset="0"/>
              </a:rPr>
              <a:t> </a:t>
            </a:r>
            <a:r>
              <a:rPr lang="en-US" sz="2400" dirty="0" err="1" smtClean="0">
                <a:latin typeface="Varela Round" panose="02000000000000000000" pitchFamily="50" charset="0"/>
              </a:rPr>
              <a:t>được</a:t>
            </a:r>
            <a:r>
              <a:rPr lang="en-US" sz="2400" dirty="0" smtClean="0">
                <a:latin typeface="Varela Round" panose="02000000000000000000" pitchFamily="50" charset="0"/>
              </a:rPr>
              <a:t> </a:t>
            </a:r>
            <a:r>
              <a:rPr lang="en-US" sz="2400" dirty="0" err="1" smtClean="0">
                <a:latin typeface="Varela Round" panose="02000000000000000000" pitchFamily="50" charset="0"/>
              </a:rPr>
              <a:t>lưu</a:t>
            </a:r>
            <a:r>
              <a:rPr lang="en-US" sz="2400" dirty="0" smtClean="0">
                <a:latin typeface="Varela Round" panose="02000000000000000000" pitchFamily="50" charset="0"/>
              </a:rPr>
              <a:t> </a:t>
            </a:r>
            <a:r>
              <a:rPr lang="en-US" sz="2400" dirty="0" err="1" smtClean="0">
                <a:latin typeface="Varela Round" panose="02000000000000000000" pitchFamily="50" charset="0"/>
              </a:rPr>
              <a:t>trữ</a:t>
            </a:r>
            <a:r>
              <a:rPr lang="en-US" sz="2400" dirty="0" smtClean="0">
                <a:latin typeface="Varela Round" panose="02000000000000000000" pitchFamily="50" charset="0"/>
              </a:rPr>
              <a:t> </a:t>
            </a:r>
            <a:r>
              <a:rPr lang="en-US" sz="2400" dirty="0" err="1" smtClean="0">
                <a:latin typeface="Varela Round" panose="02000000000000000000" pitchFamily="50" charset="0"/>
              </a:rPr>
              <a:t>trên</a:t>
            </a:r>
            <a:r>
              <a:rPr lang="en-US" sz="2400" dirty="0" smtClean="0">
                <a:latin typeface="Varela Round" panose="02000000000000000000" pitchFamily="50" charset="0"/>
              </a:rPr>
              <a:t> </a:t>
            </a:r>
            <a:r>
              <a:rPr lang="en-US" sz="2400" dirty="0" err="1" smtClean="0">
                <a:latin typeface="Varela Round" panose="02000000000000000000" pitchFamily="50" charset="0"/>
              </a:rPr>
              <a:t>hệ</a:t>
            </a:r>
            <a:r>
              <a:rPr lang="en-US" sz="2400" dirty="0" smtClean="0">
                <a:latin typeface="Varela Round" panose="02000000000000000000" pitchFamily="50" charset="0"/>
              </a:rPr>
              <a:t> </a:t>
            </a:r>
            <a:r>
              <a:rPr lang="en-US" sz="2400" dirty="0" err="1" smtClean="0">
                <a:latin typeface="Varela Round" panose="02000000000000000000" pitchFamily="50" charset="0"/>
              </a:rPr>
              <a:t>thống</a:t>
            </a:r>
            <a:endParaRPr lang="en-US" sz="2400" dirty="0" smtClean="0">
              <a:latin typeface="Varela Round" panose="02000000000000000000" pitchFamily="50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 err="1" smtClean="0">
                <a:latin typeface="Varela Round" panose="02000000000000000000" pitchFamily="50" charset="0"/>
              </a:rPr>
              <a:t>Chức</a:t>
            </a:r>
            <a:r>
              <a:rPr lang="en-US" sz="2400" dirty="0" smtClean="0">
                <a:latin typeface="Varela Round" panose="02000000000000000000" pitchFamily="50" charset="0"/>
              </a:rPr>
              <a:t> </a:t>
            </a:r>
            <a:r>
              <a:rPr lang="en-US" sz="2400" dirty="0" err="1" smtClean="0">
                <a:latin typeface="Varela Round" panose="02000000000000000000" pitchFamily="50" charset="0"/>
              </a:rPr>
              <a:t>năng</a:t>
            </a:r>
            <a:r>
              <a:rPr lang="en-US" sz="2400" dirty="0" smtClean="0">
                <a:latin typeface="Varela Round" panose="02000000000000000000" pitchFamily="50" charset="0"/>
              </a:rPr>
              <a:t> </a:t>
            </a:r>
            <a:r>
              <a:rPr lang="en-US" sz="2400" dirty="0" err="1" smtClean="0">
                <a:latin typeface="Varela Round" panose="02000000000000000000" pitchFamily="50" charset="0"/>
              </a:rPr>
              <a:t>thêm</a:t>
            </a:r>
            <a:r>
              <a:rPr lang="en-US" sz="2400" dirty="0" smtClean="0">
                <a:latin typeface="Varela Round" panose="02000000000000000000" pitchFamily="50" charset="0"/>
              </a:rPr>
              <a:t> </a:t>
            </a:r>
            <a:r>
              <a:rPr lang="en-US" sz="2400" dirty="0" err="1" smtClean="0">
                <a:latin typeface="Varela Round" panose="02000000000000000000" pitchFamily="50" charset="0"/>
              </a:rPr>
              <a:t>ảnh</a:t>
            </a:r>
            <a:r>
              <a:rPr lang="en-US" sz="2400" dirty="0" smtClean="0">
                <a:latin typeface="Varela Round" panose="02000000000000000000" pitchFamily="50" charset="0"/>
              </a:rPr>
              <a:t> </a:t>
            </a:r>
            <a:r>
              <a:rPr lang="en-US" sz="2400" dirty="0" err="1" smtClean="0">
                <a:latin typeface="Varela Round" panose="02000000000000000000" pitchFamily="50" charset="0"/>
              </a:rPr>
              <a:t>mới</a:t>
            </a:r>
            <a:r>
              <a:rPr lang="en-US" sz="2400" dirty="0" smtClean="0">
                <a:latin typeface="Varela Round" panose="02000000000000000000" pitchFamily="50" charset="0"/>
              </a:rPr>
              <a:t> </a:t>
            </a:r>
            <a:r>
              <a:rPr lang="en-US" sz="2400" dirty="0" err="1" smtClean="0">
                <a:latin typeface="Varela Round" panose="02000000000000000000" pitchFamily="50" charset="0"/>
              </a:rPr>
              <a:t>và</a:t>
            </a:r>
            <a:r>
              <a:rPr lang="en-US" sz="2400" dirty="0" smtClean="0">
                <a:latin typeface="Varela Round" panose="02000000000000000000" pitchFamily="50" charset="0"/>
              </a:rPr>
              <a:t> </a:t>
            </a:r>
            <a:r>
              <a:rPr lang="en-US" sz="2400" dirty="0" err="1" smtClean="0">
                <a:latin typeface="Varela Round" panose="02000000000000000000" pitchFamily="50" charset="0"/>
              </a:rPr>
              <a:t>lưu</a:t>
            </a:r>
            <a:r>
              <a:rPr lang="en-US" sz="2400" dirty="0" smtClean="0">
                <a:latin typeface="Varela Round" panose="02000000000000000000" pitchFamily="50" charset="0"/>
              </a:rPr>
              <a:t> </a:t>
            </a:r>
            <a:r>
              <a:rPr lang="en-US" sz="2400" dirty="0" err="1" smtClean="0">
                <a:latin typeface="Varela Round" panose="02000000000000000000" pitchFamily="50" charset="0"/>
              </a:rPr>
              <a:t>trữ</a:t>
            </a:r>
            <a:r>
              <a:rPr lang="en-US" sz="2400" dirty="0" smtClean="0">
                <a:latin typeface="Varela Round" panose="02000000000000000000" pitchFamily="50" charset="0"/>
              </a:rPr>
              <a:t> </a:t>
            </a:r>
            <a:r>
              <a:rPr lang="en-US" sz="2400" dirty="0" err="1" smtClean="0">
                <a:latin typeface="Varela Round" panose="02000000000000000000" pitchFamily="50" charset="0"/>
              </a:rPr>
              <a:t>trên</a:t>
            </a:r>
            <a:r>
              <a:rPr lang="en-US" sz="2400" dirty="0" smtClean="0">
                <a:latin typeface="Varela Round" panose="02000000000000000000" pitchFamily="50" charset="0"/>
              </a:rPr>
              <a:t> </a:t>
            </a:r>
            <a:r>
              <a:rPr lang="en-US" sz="2400" dirty="0" err="1" smtClean="0">
                <a:latin typeface="Varela Round" panose="02000000000000000000" pitchFamily="50" charset="0"/>
              </a:rPr>
              <a:t>hệ</a:t>
            </a:r>
            <a:r>
              <a:rPr lang="en-US" sz="2400" dirty="0" smtClean="0">
                <a:latin typeface="Varela Round" panose="02000000000000000000" pitchFamily="50" charset="0"/>
              </a:rPr>
              <a:t> </a:t>
            </a:r>
            <a:r>
              <a:rPr lang="en-US" sz="2400" dirty="0" err="1" smtClean="0">
                <a:latin typeface="Varela Round" panose="02000000000000000000" pitchFamily="50" charset="0"/>
              </a:rPr>
              <a:t>thống</a:t>
            </a:r>
            <a:endParaRPr lang="en-US" sz="2400" dirty="0" smtClean="0">
              <a:latin typeface="Varela Round" panose="02000000000000000000" pitchFamily="50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 err="1" smtClean="0">
                <a:latin typeface="Varela Round" panose="02000000000000000000" pitchFamily="50" charset="0"/>
              </a:rPr>
              <a:t>Chức</a:t>
            </a:r>
            <a:r>
              <a:rPr lang="en-US" sz="2400" dirty="0" smtClean="0">
                <a:latin typeface="Varela Round" panose="02000000000000000000" pitchFamily="50" charset="0"/>
              </a:rPr>
              <a:t> </a:t>
            </a:r>
            <a:r>
              <a:rPr lang="en-US" sz="2400" dirty="0" err="1" smtClean="0">
                <a:latin typeface="Varela Round" panose="02000000000000000000" pitchFamily="50" charset="0"/>
              </a:rPr>
              <a:t>năng</a:t>
            </a:r>
            <a:r>
              <a:rPr lang="en-US" sz="2400" dirty="0" smtClean="0">
                <a:latin typeface="Varela Round" panose="02000000000000000000" pitchFamily="50" charset="0"/>
              </a:rPr>
              <a:t> </a:t>
            </a:r>
            <a:r>
              <a:rPr lang="en-US" sz="2400" dirty="0" err="1" smtClean="0">
                <a:latin typeface="Varela Round" panose="02000000000000000000" pitchFamily="50" charset="0"/>
              </a:rPr>
              <a:t>xóa</a:t>
            </a:r>
            <a:r>
              <a:rPr lang="en-US" sz="2400" dirty="0" smtClean="0">
                <a:latin typeface="Varela Round" panose="02000000000000000000" pitchFamily="50" charset="0"/>
              </a:rPr>
              <a:t> </a:t>
            </a:r>
            <a:r>
              <a:rPr lang="en-US" sz="2400" dirty="0" err="1" smtClean="0">
                <a:latin typeface="Varela Round" panose="02000000000000000000" pitchFamily="50" charset="0"/>
              </a:rPr>
              <a:t>ảnh</a:t>
            </a:r>
            <a:r>
              <a:rPr lang="en-US" sz="2400" dirty="0" smtClean="0">
                <a:latin typeface="Varela Round" panose="02000000000000000000" pitchFamily="50" charset="0"/>
              </a:rPr>
              <a:t>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 err="1" smtClean="0">
                <a:latin typeface="Varela Round" panose="02000000000000000000" pitchFamily="50" charset="0"/>
              </a:rPr>
              <a:t>Chức</a:t>
            </a:r>
            <a:r>
              <a:rPr lang="en-US" sz="2400" dirty="0" smtClean="0">
                <a:latin typeface="Varela Round" panose="02000000000000000000" pitchFamily="50" charset="0"/>
              </a:rPr>
              <a:t> </a:t>
            </a:r>
            <a:r>
              <a:rPr lang="en-US" sz="2400" dirty="0" err="1" smtClean="0">
                <a:latin typeface="Varela Round" panose="02000000000000000000" pitchFamily="50" charset="0"/>
              </a:rPr>
              <a:t>năng</a:t>
            </a:r>
            <a:r>
              <a:rPr lang="en-US" sz="2400" dirty="0" smtClean="0">
                <a:latin typeface="Varela Round" panose="02000000000000000000" pitchFamily="50" charset="0"/>
              </a:rPr>
              <a:t> </a:t>
            </a:r>
            <a:r>
              <a:rPr lang="en-US" sz="2400" dirty="0" err="1" smtClean="0">
                <a:latin typeface="Varela Round" panose="02000000000000000000" pitchFamily="50" charset="0"/>
              </a:rPr>
              <a:t>sắp</a:t>
            </a:r>
            <a:r>
              <a:rPr lang="en-US" sz="2400" dirty="0" smtClean="0">
                <a:latin typeface="Varela Round" panose="02000000000000000000" pitchFamily="50" charset="0"/>
              </a:rPr>
              <a:t> </a:t>
            </a:r>
            <a:r>
              <a:rPr lang="en-US" sz="2400" dirty="0" err="1" smtClean="0">
                <a:latin typeface="Varela Round" panose="02000000000000000000" pitchFamily="50" charset="0"/>
              </a:rPr>
              <a:t>xếp</a:t>
            </a:r>
            <a:r>
              <a:rPr lang="en-US" sz="2400" dirty="0" smtClean="0">
                <a:latin typeface="Varela Round" panose="02000000000000000000" pitchFamily="50" charset="0"/>
              </a:rPr>
              <a:t> </a:t>
            </a:r>
            <a:r>
              <a:rPr lang="en-US" sz="2400" dirty="0" err="1" smtClean="0">
                <a:latin typeface="Varela Round" panose="02000000000000000000" pitchFamily="50" charset="0"/>
              </a:rPr>
              <a:t>ảnh</a:t>
            </a:r>
            <a:r>
              <a:rPr lang="en-US" sz="2400" dirty="0" smtClean="0">
                <a:latin typeface="Varela Round" panose="02000000000000000000" pitchFamily="50" charset="0"/>
              </a:rPr>
              <a:t> </a:t>
            </a:r>
            <a:r>
              <a:rPr lang="en-US" sz="2400" dirty="0" err="1" smtClean="0">
                <a:latin typeface="Varela Round" panose="02000000000000000000" pitchFamily="50" charset="0"/>
              </a:rPr>
              <a:t>theo</a:t>
            </a:r>
            <a:r>
              <a:rPr lang="en-US" sz="2400" dirty="0" smtClean="0">
                <a:latin typeface="Varela Round" panose="02000000000000000000" pitchFamily="50" charset="0"/>
              </a:rPr>
              <a:t> </a:t>
            </a:r>
            <a:r>
              <a:rPr lang="en-US" sz="2400" dirty="0" err="1" smtClean="0">
                <a:latin typeface="Varela Round" panose="02000000000000000000" pitchFamily="50" charset="0"/>
              </a:rPr>
              <a:t>ngày</a:t>
            </a:r>
            <a:r>
              <a:rPr lang="en-US" sz="2400" dirty="0" smtClean="0">
                <a:latin typeface="Varela Round" panose="02000000000000000000" pitchFamily="50" charset="0"/>
              </a:rPr>
              <a:t> </a:t>
            </a:r>
            <a:r>
              <a:rPr lang="en-US" sz="2400" dirty="0" err="1" smtClean="0">
                <a:latin typeface="Varela Round" panose="02000000000000000000" pitchFamily="50" charset="0"/>
              </a:rPr>
              <a:t>được</a:t>
            </a:r>
            <a:r>
              <a:rPr lang="en-US" sz="2400" dirty="0" smtClean="0">
                <a:latin typeface="Varela Round" panose="02000000000000000000" pitchFamily="50" charset="0"/>
              </a:rPr>
              <a:t> </a:t>
            </a:r>
            <a:r>
              <a:rPr lang="en-US" sz="2400" dirty="0" err="1" smtClean="0">
                <a:latin typeface="Varela Round" panose="02000000000000000000" pitchFamily="50" charset="0"/>
              </a:rPr>
              <a:t>thêm</a:t>
            </a:r>
            <a:r>
              <a:rPr lang="en-US" sz="2400" dirty="0" smtClean="0">
                <a:latin typeface="Varela Round" panose="02000000000000000000" pitchFamily="50" charset="0"/>
              </a:rPr>
              <a:t> </a:t>
            </a:r>
            <a:r>
              <a:rPr lang="en-US" sz="2400" dirty="0" err="1" smtClean="0">
                <a:latin typeface="Varela Round" panose="02000000000000000000" pitchFamily="50" charset="0"/>
              </a:rPr>
              <a:t>vào</a:t>
            </a:r>
            <a:endParaRPr lang="en-US" sz="2400" dirty="0" smtClean="0">
              <a:latin typeface="Varela Round" panose="02000000000000000000" pitchFamily="50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 err="1" smtClean="0">
                <a:latin typeface="Varela Round" panose="02000000000000000000" pitchFamily="50" charset="0"/>
              </a:rPr>
              <a:t>Chức</a:t>
            </a:r>
            <a:r>
              <a:rPr lang="en-US" sz="2400" dirty="0" smtClean="0">
                <a:latin typeface="Varela Round" panose="02000000000000000000" pitchFamily="50" charset="0"/>
              </a:rPr>
              <a:t> </a:t>
            </a:r>
            <a:r>
              <a:rPr lang="en-US" sz="2400" dirty="0" err="1" smtClean="0">
                <a:latin typeface="Varela Round" panose="02000000000000000000" pitchFamily="50" charset="0"/>
              </a:rPr>
              <a:t>năng</a:t>
            </a:r>
            <a:r>
              <a:rPr lang="en-US" sz="2400" dirty="0" smtClean="0">
                <a:latin typeface="Varela Round" panose="02000000000000000000" pitchFamily="50" charset="0"/>
              </a:rPr>
              <a:t> </a:t>
            </a:r>
            <a:r>
              <a:rPr lang="en-US" sz="2400" dirty="0" err="1" smtClean="0">
                <a:latin typeface="Varela Round" panose="02000000000000000000" pitchFamily="50" charset="0"/>
              </a:rPr>
              <a:t>thay</a:t>
            </a:r>
            <a:r>
              <a:rPr lang="en-US" sz="2400" dirty="0" smtClean="0">
                <a:latin typeface="Varela Round" panose="02000000000000000000" pitchFamily="50" charset="0"/>
              </a:rPr>
              <a:t> </a:t>
            </a:r>
            <a:r>
              <a:rPr lang="en-US" sz="2400" dirty="0" err="1" smtClean="0">
                <a:latin typeface="Varela Round" panose="02000000000000000000" pitchFamily="50" charset="0"/>
              </a:rPr>
              <a:t>đổi</a:t>
            </a:r>
            <a:r>
              <a:rPr lang="en-US" sz="2400" dirty="0" smtClean="0">
                <a:latin typeface="Varela Round" panose="02000000000000000000" pitchFamily="50" charset="0"/>
              </a:rPr>
              <a:t> </a:t>
            </a:r>
            <a:r>
              <a:rPr lang="en-US" sz="2400" dirty="0" err="1" smtClean="0">
                <a:latin typeface="Varela Round" panose="02000000000000000000" pitchFamily="50" charset="0"/>
              </a:rPr>
              <a:t>thông</a:t>
            </a:r>
            <a:r>
              <a:rPr lang="en-US" sz="2400" dirty="0" smtClean="0">
                <a:latin typeface="Varela Round" panose="02000000000000000000" pitchFamily="50" charset="0"/>
              </a:rPr>
              <a:t> </a:t>
            </a:r>
            <a:r>
              <a:rPr lang="en-US" sz="2400" dirty="0" err="1" smtClean="0">
                <a:latin typeface="Varela Round" panose="02000000000000000000" pitchFamily="50" charset="0"/>
              </a:rPr>
              <a:t>tin,thay</a:t>
            </a:r>
            <a:r>
              <a:rPr lang="en-US" sz="2400" dirty="0" smtClean="0">
                <a:latin typeface="Varela Round" panose="02000000000000000000" pitchFamily="50" charset="0"/>
              </a:rPr>
              <a:t> </a:t>
            </a:r>
            <a:r>
              <a:rPr lang="en-US" sz="2400" dirty="0" err="1" smtClean="0">
                <a:latin typeface="Varela Round" panose="02000000000000000000" pitchFamily="50" charset="0"/>
              </a:rPr>
              <a:t>đổi</a:t>
            </a:r>
            <a:r>
              <a:rPr lang="en-US" sz="2400" dirty="0" smtClean="0">
                <a:latin typeface="Varela Round" panose="02000000000000000000" pitchFamily="50" charset="0"/>
              </a:rPr>
              <a:t> </a:t>
            </a:r>
            <a:r>
              <a:rPr lang="en-US" sz="2400" dirty="0" err="1" smtClean="0">
                <a:latin typeface="Varela Round" panose="02000000000000000000" pitchFamily="50" charset="0"/>
              </a:rPr>
              <a:t>mật</a:t>
            </a:r>
            <a:r>
              <a:rPr lang="en-US" sz="2400" dirty="0" smtClean="0">
                <a:latin typeface="Varela Round" panose="02000000000000000000" pitchFamily="50" charset="0"/>
              </a:rPr>
              <a:t> </a:t>
            </a:r>
            <a:r>
              <a:rPr lang="en-US" sz="2400" dirty="0" err="1" smtClean="0">
                <a:latin typeface="Varela Round" panose="02000000000000000000" pitchFamily="50" charset="0"/>
              </a:rPr>
              <a:t>khẩu</a:t>
            </a:r>
            <a:endParaRPr lang="en-US" sz="2400" dirty="0">
              <a:latin typeface="Varela Round" panose="020000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2217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846" y="0"/>
            <a:ext cx="9502986" cy="646176"/>
          </a:xfrm>
        </p:spPr>
        <p:txBody>
          <a:bodyPr/>
          <a:lstStyle/>
          <a:p>
            <a:r>
              <a:rPr lang="en-US" dirty="0" smtClean="0"/>
              <a:t>Minh </a:t>
            </a:r>
            <a:r>
              <a:rPr lang="en-US" dirty="0" err="1" smtClean="0"/>
              <a:t>họa</a:t>
            </a:r>
            <a:r>
              <a:rPr lang="en-US" dirty="0" smtClean="0"/>
              <a:t> </a:t>
            </a:r>
            <a:r>
              <a:rPr lang="en-US" dirty="0" err="1" smtClean="0"/>
              <a:t>quá</a:t>
            </a:r>
            <a:r>
              <a:rPr lang="en-US" dirty="0" smtClean="0"/>
              <a:t> </a:t>
            </a:r>
            <a:r>
              <a:rPr lang="en-US" dirty="0" err="1" smtClean="0"/>
              <a:t>trình</a:t>
            </a:r>
            <a:r>
              <a:rPr lang="en-US" dirty="0" smtClean="0"/>
              <a:t> </a:t>
            </a:r>
            <a:r>
              <a:rPr lang="en-US" dirty="0" err="1" smtClean="0"/>
              <a:t>đăng</a:t>
            </a:r>
            <a:r>
              <a:rPr lang="en-US" dirty="0" smtClean="0"/>
              <a:t> </a:t>
            </a:r>
            <a:r>
              <a:rPr lang="en-US" dirty="0" err="1" smtClean="0"/>
              <a:t>nhập</a:t>
            </a:r>
            <a:r>
              <a:rPr lang="en-US" dirty="0" smtClean="0"/>
              <a:t> </a:t>
            </a:r>
            <a:r>
              <a:rPr lang="en-US" dirty="0" err="1" smtClean="0"/>
              <a:t>của</a:t>
            </a:r>
            <a:r>
              <a:rPr lang="en-US" dirty="0" smtClean="0"/>
              <a:t> 1 client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022097" y="804672"/>
            <a:ext cx="2163402" cy="9997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022097" y="5138928"/>
            <a:ext cx="2163402" cy="9997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ServerWorkThread</a:t>
            </a:r>
            <a:endParaRPr lang="en-US" dirty="0" smtClean="0"/>
          </a:p>
          <a:p>
            <a:pPr algn="ctr"/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767750" y="3352800"/>
            <a:ext cx="2163402" cy="9997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ServerHandler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248310" y="3352800"/>
            <a:ext cx="2163402" cy="9997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DataBase</a:t>
            </a:r>
            <a:endParaRPr lang="en-US" dirty="0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1408516" y="1828800"/>
            <a:ext cx="0" cy="333451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5" idx="3"/>
          </p:cNvCxnSpPr>
          <p:nvPr/>
        </p:nvCxnSpPr>
        <p:spPr>
          <a:xfrm flipV="1">
            <a:off x="3185499" y="4352544"/>
            <a:ext cx="2472267" cy="128625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90146" y="3029634"/>
            <a:ext cx="14284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Yêu</a:t>
            </a:r>
            <a:r>
              <a:rPr lang="en-US" dirty="0" smtClean="0"/>
              <a:t> </a:t>
            </a:r>
            <a:r>
              <a:rPr lang="en-US" dirty="0" err="1" smtClean="0"/>
              <a:t>cầu</a:t>
            </a:r>
            <a:r>
              <a:rPr lang="en-US" dirty="0" smtClean="0"/>
              <a:t> </a:t>
            </a:r>
            <a:r>
              <a:rPr lang="en-US" dirty="0" err="1" smtClean="0"/>
              <a:t>đăng</a:t>
            </a:r>
            <a:r>
              <a:rPr lang="en-US" dirty="0" smtClean="0"/>
              <a:t> </a:t>
            </a:r>
            <a:r>
              <a:rPr lang="en-US" dirty="0" err="1" smtClean="0"/>
              <a:t>nhập</a:t>
            </a:r>
            <a:endParaRPr lang="en-US" dirty="0"/>
          </a:p>
        </p:txBody>
      </p:sp>
      <p:cxnSp>
        <p:nvCxnSpPr>
          <p:cNvPr id="17" name="Straight Arrow Connector 16"/>
          <p:cNvCxnSpPr>
            <a:endCxn id="6" idx="1"/>
          </p:cNvCxnSpPr>
          <p:nvPr/>
        </p:nvCxnSpPr>
        <p:spPr>
          <a:xfrm>
            <a:off x="2023703" y="1840992"/>
            <a:ext cx="2744047" cy="201168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327658" y="2944213"/>
            <a:ext cx="18081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Gửi</a:t>
            </a:r>
            <a:r>
              <a:rPr lang="en-US" dirty="0" smtClean="0"/>
              <a:t> </a:t>
            </a:r>
            <a:r>
              <a:rPr lang="en-US" dirty="0" err="1" smtClean="0"/>
              <a:t>tài</a:t>
            </a:r>
            <a:r>
              <a:rPr lang="en-US" dirty="0" smtClean="0"/>
              <a:t> </a:t>
            </a:r>
            <a:r>
              <a:rPr lang="en-US" dirty="0" err="1" smtClean="0"/>
              <a:t>khoản,mật</a:t>
            </a:r>
            <a:r>
              <a:rPr lang="en-US" dirty="0" smtClean="0"/>
              <a:t> </a:t>
            </a:r>
            <a:r>
              <a:rPr lang="en-US" dirty="0" err="1" smtClean="0"/>
              <a:t>khẩu</a:t>
            </a:r>
            <a:endParaRPr lang="en-US" dirty="0"/>
          </a:p>
        </p:txBody>
      </p:sp>
      <p:cxnSp>
        <p:nvCxnSpPr>
          <p:cNvPr id="28" name="Straight Arrow Connector 27"/>
          <p:cNvCxnSpPr>
            <a:stCxn id="6" idx="3"/>
            <a:endCxn id="7" idx="1"/>
          </p:cNvCxnSpPr>
          <p:nvPr/>
        </p:nvCxnSpPr>
        <p:spPr>
          <a:xfrm>
            <a:off x="6931152" y="3852672"/>
            <a:ext cx="2317158" cy="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6649889" y="4538763"/>
            <a:ext cx="28796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Thực</a:t>
            </a:r>
            <a:r>
              <a:rPr lang="en-US" dirty="0" smtClean="0"/>
              <a:t> </a:t>
            </a:r>
            <a:r>
              <a:rPr lang="en-US" dirty="0" err="1" smtClean="0"/>
              <a:t>hiện</a:t>
            </a:r>
            <a:r>
              <a:rPr lang="en-US" dirty="0" smtClean="0"/>
              <a:t> </a:t>
            </a:r>
            <a:r>
              <a:rPr lang="en-US" dirty="0" err="1" smtClean="0"/>
              <a:t>truy</a:t>
            </a:r>
            <a:r>
              <a:rPr lang="en-US" dirty="0" smtClean="0"/>
              <a:t> </a:t>
            </a:r>
            <a:r>
              <a:rPr lang="en-US" dirty="0" err="1" smtClean="0"/>
              <a:t>vấn</a:t>
            </a:r>
            <a:r>
              <a:rPr lang="en-US" dirty="0" smtClean="0"/>
              <a:t> </a:t>
            </a:r>
            <a:r>
              <a:rPr lang="en-US" dirty="0" err="1" smtClean="0"/>
              <a:t>với</a:t>
            </a:r>
            <a:r>
              <a:rPr lang="en-US" dirty="0" smtClean="0"/>
              <a:t> database </a:t>
            </a:r>
            <a:r>
              <a:rPr lang="en-US" dirty="0" err="1" smtClean="0"/>
              <a:t>nếu</a:t>
            </a:r>
            <a:r>
              <a:rPr lang="en-US" dirty="0" smtClean="0"/>
              <a:t> </a:t>
            </a:r>
            <a:r>
              <a:rPr lang="en-US" dirty="0" err="1" smtClean="0"/>
              <a:t>đúng</a:t>
            </a:r>
            <a:r>
              <a:rPr lang="en-US" dirty="0" smtClean="0"/>
              <a:t> </a:t>
            </a:r>
            <a:r>
              <a:rPr lang="en-US" dirty="0" err="1" smtClean="0"/>
              <a:t>tài</a:t>
            </a:r>
            <a:r>
              <a:rPr lang="en-US" dirty="0" smtClean="0"/>
              <a:t> </a:t>
            </a:r>
            <a:r>
              <a:rPr lang="en-US" dirty="0" err="1" smtClean="0"/>
              <a:t>khoản</a:t>
            </a:r>
            <a:r>
              <a:rPr lang="en-US" dirty="0" err="1"/>
              <a:t>,</a:t>
            </a:r>
            <a:r>
              <a:rPr lang="en-US" dirty="0" err="1" smtClean="0"/>
              <a:t>mật</a:t>
            </a:r>
            <a:r>
              <a:rPr lang="en-US" dirty="0" smtClean="0"/>
              <a:t> </a:t>
            </a:r>
            <a:r>
              <a:rPr lang="en-US" dirty="0" err="1" smtClean="0"/>
              <a:t>khẩu</a:t>
            </a:r>
            <a:r>
              <a:rPr lang="en-US" dirty="0" smtClean="0"/>
              <a:t> </a:t>
            </a:r>
            <a:r>
              <a:rPr lang="en-US" dirty="0" err="1" smtClean="0"/>
              <a:t>thì</a:t>
            </a:r>
            <a:r>
              <a:rPr lang="en-US" dirty="0" smtClean="0"/>
              <a:t> </a:t>
            </a:r>
            <a:r>
              <a:rPr lang="en-US" dirty="0" err="1" smtClean="0"/>
              <a:t>trả</a:t>
            </a:r>
            <a:r>
              <a:rPr lang="en-US" dirty="0" smtClean="0"/>
              <a:t> </a:t>
            </a:r>
            <a:r>
              <a:rPr lang="en-US" dirty="0" err="1" smtClean="0"/>
              <a:t>về</a:t>
            </a:r>
            <a:r>
              <a:rPr lang="en-US" dirty="0" smtClean="0"/>
              <a:t> </a:t>
            </a:r>
            <a:r>
              <a:rPr lang="en-US" dirty="0" err="1" smtClean="0"/>
              <a:t>id,còn</a:t>
            </a:r>
            <a:r>
              <a:rPr lang="en-US" dirty="0" smtClean="0"/>
              <a:t> </a:t>
            </a:r>
            <a:r>
              <a:rPr lang="en-US" dirty="0" err="1" smtClean="0"/>
              <a:t>sai</a:t>
            </a:r>
            <a:r>
              <a:rPr lang="en-US" dirty="0" smtClean="0"/>
              <a:t> </a:t>
            </a:r>
            <a:r>
              <a:rPr lang="en-US" dirty="0" err="1" smtClean="0"/>
              <a:t>thì</a:t>
            </a:r>
            <a:r>
              <a:rPr lang="en-US" dirty="0" smtClean="0"/>
              <a:t> </a:t>
            </a:r>
            <a:r>
              <a:rPr lang="en-US" dirty="0" err="1" smtClean="0"/>
              <a:t>trả</a:t>
            </a:r>
            <a:r>
              <a:rPr lang="en-US" dirty="0" smtClean="0"/>
              <a:t> </a:t>
            </a:r>
            <a:r>
              <a:rPr lang="en-US" dirty="0" err="1" smtClean="0"/>
              <a:t>về</a:t>
            </a:r>
            <a:r>
              <a:rPr lang="en-US" dirty="0" smtClean="0"/>
              <a:t> null</a:t>
            </a:r>
            <a:endParaRPr lang="en-US" dirty="0"/>
          </a:p>
        </p:txBody>
      </p:sp>
      <p:cxnSp>
        <p:nvCxnSpPr>
          <p:cNvPr id="33" name="Straight Arrow Connector 32"/>
          <p:cNvCxnSpPr>
            <a:stCxn id="6" idx="0"/>
            <a:endCxn id="4" idx="3"/>
          </p:cNvCxnSpPr>
          <p:nvPr/>
        </p:nvCxnSpPr>
        <p:spPr>
          <a:xfrm flipH="1" flipV="1">
            <a:off x="3185499" y="1304544"/>
            <a:ext cx="2663952" cy="204825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4135799" y="1401847"/>
            <a:ext cx="18081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Trả</a:t>
            </a:r>
            <a:r>
              <a:rPr lang="en-US" dirty="0" smtClean="0"/>
              <a:t> </a:t>
            </a:r>
            <a:r>
              <a:rPr lang="en-US" dirty="0" err="1" smtClean="0"/>
              <a:t>về</a:t>
            </a:r>
            <a:r>
              <a:rPr lang="en-US" dirty="0" smtClean="0"/>
              <a:t> </a:t>
            </a:r>
            <a:r>
              <a:rPr lang="en-US" dirty="0" err="1" smtClean="0"/>
              <a:t>kết</a:t>
            </a:r>
            <a:r>
              <a:rPr lang="en-US" dirty="0" smtClean="0"/>
              <a:t> </a:t>
            </a:r>
            <a:r>
              <a:rPr lang="en-US" dirty="0" err="1" smtClean="0"/>
              <a:t>quả</a:t>
            </a:r>
            <a:r>
              <a:rPr lang="en-US" dirty="0" smtClean="0"/>
              <a:t> </a:t>
            </a:r>
            <a:r>
              <a:rPr lang="en-US" dirty="0" err="1" smtClean="0"/>
              <a:t>đăng</a:t>
            </a:r>
            <a:r>
              <a:rPr lang="en-US" dirty="0" smtClean="0"/>
              <a:t> </a:t>
            </a:r>
            <a:r>
              <a:rPr lang="en-US" dirty="0" err="1" smtClean="0"/>
              <a:t>nhập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275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4" grpId="0"/>
      <p:bldP spid="19" grpId="0"/>
      <p:bldP spid="29" grpId="0"/>
      <p:bldP spid="3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5686" y="0"/>
            <a:ext cx="11746314" cy="1320800"/>
          </a:xfrm>
        </p:spPr>
        <p:txBody>
          <a:bodyPr/>
          <a:lstStyle/>
          <a:p>
            <a:r>
              <a:rPr lang="en-US" dirty="0"/>
              <a:t>Minh </a:t>
            </a:r>
            <a:r>
              <a:rPr lang="en-US" dirty="0" err="1"/>
              <a:t>họa</a:t>
            </a:r>
            <a:r>
              <a:rPr lang="en-US" dirty="0"/>
              <a:t> </a:t>
            </a:r>
            <a:r>
              <a:rPr lang="en-US" dirty="0" err="1"/>
              <a:t>quá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nhập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1 </a:t>
            </a:r>
            <a:r>
              <a:rPr lang="en-US" dirty="0" smtClean="0"/>
              <a:t>client chi </a:t>
            </a:r>
            <a:r>
              <a:rPr lang="en-US" dirty="0" err="1" smtClean="0"/>
              <a:t>tiết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95515" y="941041"/>
            <a:ext cx="2078058" cy="9997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45686" y="5565648"/>
            <a:ext cx="2163402" cy="9997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ServerWorkThread</a:t>
            </a:r>
            <a:endParaRPr lang="en-US" dirty="0" smtClean="0"/>
          </a:p>
          <a:p>
            <a:pPr algn="ctr"/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291840" y="4543553"/>
            <a:ext cx="2163402" cy="9997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ServerHandler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549371" y="5419189"/>
            <a:ext cx="2163402" cy="99974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DataBase</a:t>
            </a: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2488184" y="1577771"/>
            <a:ext cx="2399211" cy="6096"/>
          </a:xfrm>
          <a:prstGeom prst="straightConnector1">
            <a:avLst/>
          </a:prstGeom>
          <a:ln w="38100">
            <a:headEnd type="arrow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Rounded Rectangle 12"/>
          <p:cNvSpPr/>
          <p:nvPr/>
        </p:nvSpPr>
        <p:spPr>
          <a:xfrm>
            <a:off x="4944048" y="894001"/>
            <a:ext cx="1828800" cy="999744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DangNhapData</a:t>
            </a:r>
            <a:endParaRPr lang="en-US" dirty="0" smtClean="0"/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971127" y="1981200"/>
            <a:ext cx="16425" cy="358444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5" idx="3"/>
            <a:endCxn id="6" idx="2"/>
          </p:cNvCxnSpPr>
          <p:nvPr/>
        </p:nvCxnSpPr>
        <p:spPr>
          <a:xfrm flipV="1">
            <a:off x="2609088" y="5543297"/>
            <a:ext cx="1764453" cy="52222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" name="Rounded Rectangle 21"/>
          <p:cNvSpPr/>
          <p:nvPr/>
        </p:nvSpPr>
        <p:spPr>
          <a:xfrm>
            <a:off x="4299373" y="2713736"/>
            <a:ext cx="1828800" cy="999744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DangNhapBUS</a:t>
            </a:r>
            <a:endParaRPr lang="en-US" dirty="0" smtClean="0"/>
          </a:p>
        </p:txBody>
      </p:sp>
      <p:cxnSp>
        <p:nvCxnSpPr>
          <p:cNvPr id="25" name="Straight Arrow Connector 24"/>
          <p:cNvCxnSpPr/>
          <p:nvPr/>
        </p:nvCxnSpPr>
        <p:spPr>
          <a:xfrm flipV="1">
            <a:off x="4250605" y="3736849"/>
            <a:ext cx="882226" cy="78333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5132831" y="1917115"/>
            <a:ext cx="0" cy="79662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22" idx="3"/>
          </p:cNvCxnSpPr>
          <p:nvPr/>
        </p:nvCxnSpPr>
        <p:spPr>
          <a:xfrm flipV="1">
            <a:off x="6128173" y="3213463"/>
            <a:ext cx="2397421" cy="145"/>
          </a:xfrm>
          <a:prstGeom prst="straightConnector1">
            <a:avLst/>
          </a:prstGeom>
          <a:ln w="38100">
            <a:headEnd type="arrow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4" name="Rounded Rectangle 33"/>
          <p:cNvSpPr/>
          <p:nvPr/>
        </p:nvSpPr>
        <p:spPr>
          <a:xfrm>
            <a:off x="8525594" y="2450514"/>
            <a:ext cx="1828800" cy="999744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ServerDB</a:t>
            </a:r>
            <a:endParaRPr lang="en-US" dirty="0" smtClean="0"/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9404096" y="3450258"/>
            <a:ext cx="35898" cy="1917193"/>
          </a:xfrm>
          <a:prstGeom prst="straightConnector1">
            <a:avLst/>
          </a:prstGeom>
          <a:ln w="38100">
            <a:headEnd type="arrow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H="1" flipV="1">
            <a:off x="6062956" y="1873466"/>
            <a:ext cx="18725" cy="883920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526676" y="2950386"/>
            <a:ext cx="18157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Gửi</a:t>
            </a:r>
            <a:r>
              <a:rPr lang="en-US" dirty="0" smtClean="0"/>
              <a:t> </a:t>
            </a:r>
            <a:r>
              <a:rPr lang="en-US" dirty="0" err="1" smtClean="0"/>
              <a:t>yêu</a:t>
            </a:r>
            <a:r>
              <a:rPr lang="en-US" dirty="0" smtClean="0"/>
              <a:t> </a:t>
            </a:r>
            <a:r>
              <a:rPr lang="en-US" dirty="0" err="1" smtClean="0"/>
              <a:t>cầu</a:t>
            </a:r>
            <a:r>
              <a:rPr lang="en-US" dirty="0" smtClean="0"/>
              <a:t> </a:t>
            </a:r>
            <a:r>
              <a:rPr lang="en-US" dirty="0" err="1" smtClean="0"/>
              <a:t>đăng</a:t>
            </a:r>
            <a:r>
              <a:rPr lang="en-US" dirty="0" smtClean="0"/>
              <a:t> </a:t>
            </a:r>
            <a:r>
              <a:rPr lang="en-US" dirty="0" err="1" smtClean="0"/>
              <a:t>nhập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3098654" y="5919061"/>
            <a:ext cx="21656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Gửi</a:t>
            </a:r>
            <a:r>
              <a:rPr lang="en-US" dirty="0" smtClean="0"/>
              <a:t> </a:t>
            </a:r>
            <a:r>
              <a:rPr lang="en-US" dirty="0" err="1" smtClean="0"/>
              <a:t>thông</a:t>
            </a:r>
            <a:r>
              <a:rPr lang="en-US" dirty="0" smtClean="0"/>
              <a:t> </a:t>
            </a:r>
            <a:r>
              <a:rPr lang="en-US" dirty="0" err="1" smtClean="0"/>
              <a:t>điệp</a:t>
            </a:r>
            <a:r>
              <a:rPr lang="en-US" dirty="0" smtClean="0"/>
              <a:t> </a:t>
            </a:r>
            <a:r>
              <a:rPr lang="en-US" dirty="0" err="1" smtClean="0"/>
              <a:t>đến</a:t>
            </a:r>
            <a:r>
              <a:rPr lang="en-US" dirty="0" smtClean="0"/>
              <a:t> </a:t>
            </a:r>
            <a:r>
              <a:rPr lang="en-US" dirty="0" err="1" smtClean="0"/>
              <a:t>serverhandler</a:t>
            </a:r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3048096" y="3640251"/>
            <a:ext cx="21656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Tạo</a:t>
            </a:r>
            <a:r>
              <a:rPr lang="en-US" dirty="0" smtClean="0"/>
              <a:t> class </a:t>
            </a:r>
            <a:r>
              <a:rPr lang="en-US" dirty="0" err="1" smtClean="0"/>
              <a:t>DangNhapBUS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2681815" y="606142"/>
            <a:ext cx="21093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Lấy</a:t>
            </a:r>
            <a:r>
              <a:rPr lang="en-US" dirty="0" smtClean="0"/>
              <a:t> </a:t>
            </a:r>
            <a:r>
              <a:rPr lang="en-US" dirty="0" err="1" smtClean="0"/>
              <a:t>tài</a:t>
            </a:r>
            <a:r>
              <a:rPr lang="en-US" dirty="0" smtClean="0"/>
              <a:t> </a:t>
            </a:r>
            <a:r>
              <a:rPr lang="en-US" dirty="0" err="1" smtClean="0"/>
              <a:t>khoản</a:t>
            </a:r>
            <a:r>
              <a:rPr lang="en-US" dirty="0" smtClean="0"/>
              <a:t> ,</a:t>
            </a:r>
            <a:r>
              <a:rPr lang="en-US" dirty="0" err="1" smtClean="0"/>
              <a:t>mật</a:t>
            </a:r>
            <a:r>
              <a:rPr lang="en-US" dirty="0" smtClean="0"/>
              <a:t> </a:t>
            </a:r>
            <a:r>
              <a:rPr lang="en-US" dirty="0" err="1" smtClean="0"/>
              <a:t>khẩu</a:t>
            </a:r>
            <a:r>
              <a:rPr lang="en-US" dirty="0" smtClean="0"/>
              <a:t> </a:t>
            </a:r>
            <a:r>
              <a:rPr lang="en-US" dirty="0" err="1" smtClean="0"/>
              <a:t>từ</a:t>
            </a:r>
            <a:r>
              <a:rPr lang="en-US" dirty="0" smtClean="0"/>
              <a:t> form </a:t>
            </a:r>
            <a:r>
              <a:rPr lang="en-US" dirty="0" err="1" smtClean="0"/>
              <a:t>đăng</a:t>
            </a:r>
            <a:r>
              <a:rPr lang="en-US" dirty="0" smtClean="0"/>
              <a:t> </a:t>
            </a:r>
            <a:r>
              <a:rPr lang="en-US" dirty="0" err="1" smtClean="0"/>
              <a:t>nhập</a:t>
            </a:r>
            <a:endParaRPr lang="en-US" dirty="0"/>
          </a:p>
        </p:txBody>
      </p:sp>
      <p:sp>
        <p:nvSpPr>
          <p:cNvPr id="54" name="TextBox 53"/>
          <p:cNvSpPr txBox="1"/>
          <p:nvPr/>
        </p:nvSpPr>
        <p:spPr>
          <a:xfrm>
            <a:off x="6907443" y="660400"/>
            <a:ext cx="24824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Tạo</a:t>
            </a:r>
            <a:r>
              <a:rPr lang="en-US" dirty="0" smtClean="0"/>
              <a:t> class </a:t>
            </a:r>
            <a:r>
              <a:rPr lang="en-US" dirty="0" err="1" smtClean="0"/>
              <a:t>DangNhapData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3162229" y="1952440"/>
            <a:ext cx="22170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Gửi</a:t>
            </a:r>
            <a:r>
              <a:rPr lang="en-US" dirty="0" smtClean="0"/>
              <a:t> </a:t>
            </a:r>
            <a:r>
              <a:rPr lang="en-US" dirty="0" err="1" smtClean="0"/>
              <a:t>tài</a:t>
            </a:r>
            <a:r>
              <a:rPr lang="en-US" dirty="0" smtClean="0"/>
              <a:t> </a:t>
            </a:r>
            <a:r>
              <a:rPr lang="en-US" dirty="0" err="1" smtClean="0"/>
              <a:t>khoản,mật</a:t>
            </a:r>
            <a:r>
              <a:rPr lang="en-US" dirty="0" smtClean="0"/>
              <a:t> </a:t>
            </a:r>
            <a:r>
              <a:rPr lang="en-US" dirty="0" err="1" smtClean="0"/>
              <a:t>khẩu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6384108" y="3436169"/>
            <a:ext cx="23296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Tạo</a:t>
            </a:r>
            <a:r>
              <a:rPr lang="en-US" dirty="0" smtClean="0"/>
              <a:t> </a:t>
            </a:r>
            <a:r>
              <a:rPr lang="en-US" dirty="0" err="1" smtClean="0"/>
              <a:t>ServerDB</a:t>
            </a:r>
            <a:r>
              <a:rPr lang="en-US" dirty="0" smtClean="0"/>
              <a:t>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truyền</a:t>
            </a:r>
            <a:r>
              <a:rPr lang="en-US" dirty="0" smtClean="0"/>
              <a:t> </a:t>
            </a:r>
            <a:r>
              <a:rPr lang="en-US" dirty="0" err="1" smtClean="0"/>
              <a:t>dữ</a:t>
            </a:r>
            <a:r>
              <a:rPr lang="en-US" dirty="0" smtClean="0"/>
              <a:t> </a:t>
            </a:r>
            <a:r>
              <a:rPr lang="en-US" dirty="0" err="1" smtClean="0"/>
              <a:t>liệu</a:t>
            </a:r>
            <a:r>
              <a:rPr lang="en-US" dirty="0" smtClean="0"/>
              <a:t> </a:t>
            </a:r>
            <a:r>
              <a:rPr lang="en-US" dirty="0" err="1" smtClean="0"/>
              <a:t>vừa</a:t>
            </a:r>
            <a:r>
              <a:rPr lang="en-US" dirty="0" smtClean="0"/>
              <a:t> </a:t>
            </a:r>
            <a:r>
              <a:rPr lang="en-US" dirty="0" err="1" smtClean="0"/>
              <a:t>nhận</a:t>
            </a:r>
            <a:r>
              <a:rPr lang="en-US" dirty="0" smtClean="0"/>
              <a:t> </a:t>
            </a:r>
            <a:r>
              <a:rPr lang="en-US" dirty="0" err="1" smtClean="0"/>
              <a:t>được</a:t>
            </a:r>
            <a:r>
              <a:rPr lang="en-US" dirty="0" smtClean="0"/>
              <a:t> </a:t>
            </a:r>
            <a:r>
              <a:rPr lang="en-US" dirty="0" err="1" smtClean="0"/>
              <a:t>về</a:t>
            </a:r>
            <a:r>
              <a:rPr lang="en-US" dirty="0" smtClean="0"/>
              <a:t> class </a:t>
            </a:r>
            <a:r>
              <a:rPr lang="en-US" dirty="0" err="1" smtClean="0"/>
              <a:t>serverDB</a:t>
            </a:r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548949" y="3866605"/>
            <a:ext cx="19724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Thực</a:t>
            </a:r>
            <a:r>
              <a:rPr lang="en-US" dirty="0" smtClean="0"/>
              <a:t> </a:t>
            </a:r>
            <a:r>
              <a:rPr lang="en-US" dirty="0" err="1" smtClean="0"/>
              <a:t>hiện</a:t>
            </a:r>
            <a:r>
              <a:rPr lang="en-US" dirty="0" smtClean="0"/>
              <a:t> </a:t>
            </a:r>
            <a:r>
              <a:rPr lang="en-US" dirty="0" err="1" smtClean="0"/>
              <a:t>truy</a:t>
            </a:r>
            <a:r>
              <a:rPr lang="en-US" dirty="0" smtClean="0"/>
              <a:t> </a:t>
            </a:r>
            <a:r>
              <a:rPr lang="en-US" dirty="0" err="1" smtClean="0"/>
              <a:t>vấn</a:t>
            </a:r>
            <a:r>
              <a:rPr lang="en-US" dirty="0" smtClean="0"/>
              <a:t> </a:t>
            </a:r>
            <a:r>
              <a:rPr lang="en-US" dirty="0" err="1" smtClean="0"/>
              <a:t>trên</a:t>
            </a:r>
            <a:r>
              <a:rPr lang="en-US" dirty="0" smtClean="0"/>
              <a:t> DB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trả</a:t>
            </a:r>
            <a:r>
              <a:rPr lang="en-US" dirty="0" smtClean="0"/>
              <a:t> </a:t>
            </a:r>
            <a:r>
              <a:rPr lang="en-US" dirty="0" err="1" smtClean="0"/>
              <a:t>về</a:t>
            </a:r>
            <a:r>
              <a:rPr lang="en-US" dirty="0" smtClean="0"/>
              <a:t> </a:t>
            </a:r>
            <a:r>
              <a:rPr lang="en-US" dirty="0" err="1" smtClean="0"/>
              <a:t>kết</a:t>
            </a:r>
            <a:r>
              <a:rPr lang="en-US" dirty="0" smtClean="0"/>
              <a:t> </a:t>
            </a:r>
            <a:r>
              <a:rPr lang="en-US" dirty="0" err="1" smtClean="0"/>
              <a:t>quả</a:t>
            </a:r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7023076" y="2586687"/>
            <a:ext cx="1737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Nhận</a:t>
            </a:r>
            <a:r>
              <a:rPr lang="en-US" dirty="0" smtClean="0"/>
              <a:t> </a:t>
            </a:r>
            <a:r>
              <a:rPr lang="en-US" dirty="0" err="1" smtClean="0"/>
              <a:t>Kết</a:t>
            </a:r>
            <a:r>
              <a:rPr lang="en-US" dirty="0" smtClean="0"/>
              <a:t> </a:t>
            </a:r>
            <a:r>
              <a:rPr lang="en-US" dirty="0" err="1" smtClean="0"/>
              <a:t>quả</a:t>
            </a:r>
            <a:r>
              <a:rPr lang="en-US" dirty="0" smtClean="0"/>
              <a:t> </a:t>
            </a:r>
            <a:r>
              <a:rPr lang="en-US" dirty="0" err="1" smtClean="0"/>
              <a:t>từ</a:t>
            </a:r>
            <a:r>
              <a:rPr lang="en-US" dirty="0" smtClean="0"/>
              <a:t> </a:t>
            </a:r>
            <a:r>
              <a:rPr lang="en-US" dirty="0" err="1" smtClean="0"/>
              <a:t>truy</a:t>
            </a:r>
            <a:r>
              <a:rPr lang="en-US" dirty="0" smtClean="0"/>
              <a:t> </a:t>
            </a:r>
            <a:r>
              <a:rPr lang="en-US" dirty="0" err="1" smtClean="0"/>
              <a:t>vấn</a:t>
            </a:r>
            <a:endParaRPr lang="en-US" dirty="0"/>
          </a:p>
        </p:txBody>
      </p:sp>
      <p:sp>
        <p:nvSpPr>
          <p:cNvPr id="62" name="TextBox 61"/>
          <p:cNvSpPr txBox="1"/>
          <p:nvPr/>
        </p:nvSpPr>
        <p:spPr>
          <a:xfrm>
            <a:off x="6028040" y="1914487"/>
            <a:ext cx="48834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Trả</a:t>
            </a:r>
            <a:r>
              <a:rPr lang="en-US" dirty="0" smtClean="0"/>
              <a:t> </a:t>
            </a:r>
            <a:r>
              <a:rPr lang="en-US" dirty="0" err="1" smtClean="0"/>
              <a:t>lại</a:t>
            </a:r>
            <a:r>
              <a:rPr lang="en-US" dirty="0" smtClean="0"/>
              <a:t> </a:t>
            </a:r>
            <a:r>
              <a:rPr lang="en-US" dirty="0" err="1" smtClean="0"/>
              <a:t>kết</a:t>
            </a:r>
            <a:r>
              <a:rPr lang="en-US" dirty="0" smtClean="0"/>
              <a:t> </a:t>
            </a:r>
            <a:r>
              <a:rPr lang="en-US" dirty="0" err="1" smtClean="0"/>
              <a:t>quả</a:t>
            </a:r>
            <a:r>
              <a:rPr lang="en-US" dirty="0" smtClean="0"/>
              <a:t> </a:t>
            </a:r>
            <a:r>
              <a:rPr lang="en-US" dirty="0" err="1" smtClean="0"/>
              <a:t>đăng</a:t>
            </a:r>
            <a:r>
              <a:rPr lang="en-US" dirty="0" smtClean="0"/>
              <a:t> </a:t>
            </a:r>
            <a:r>
              <a:rPr lang="en-US" dirty="0" err="1" smtClean="0"/>
              <a:t>nhập</a:t>
            </a:r>
            <a:r>
              <a:rPr lang="en-US" dirty="0" smtClean="0"/>
              <a:t> </a:t>
            </a:r>
            <a:r>
              <a:rPr lang="en-US" dirty="0" err="1" smtClean="0"/>
              <a:t>thành</a:t>
            </a:r>
            <a:r>
              <a:rPr lang="en-US" dirty="0" smtClean="0"/>
              <a:t> </a:t>
            </a:r>
            <a:r>
              <a:rPr lang="en-US" dirty="0" err="1" smtClean="0"/>
              <a:t>công</a:t>
            </a:r>
            <a:r>
              <a:rPr lang="en-US" dirty="0" smtClean="0"/>
              <a:t> hay </a:t>
            </a:r>
            <a:r>
              <a:rPr lang="en-US" dirty="0" err="1" smtClean="0"/>
              <a:t>thất</a:t>
            </a:r>
            <a:r>
              <a:rPr lang="en-US" dirty="0" smtClean="0"/>
              <a:t> </a:t>
            </a:r>
            <a:r>
              <a:rPr lang="en-US" dirty="0" err="1" smtClean="0"/>
              <a:t>bại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5568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2" grpId="0" animBg="1"/>
      <p:bldP spid="34" grpId="0" animBg="1"/>
      <p:bldP spid="42" grpId="0"/>
      <p:bldP spid="43" grpId="0"/>
      <p:bldP spid="44" grpId="0"/>
      <p:bldP spid="45" grpId="0"/>
      <p:bldP spid="54" grpId="0"/>
      <p:bldP spid="55" grpId="0"/>
      <p:bldP spid="56" grpId="0"/>
      <p:bldP spid="60" grpId="0"/>
      <p:bldP spid="61" grpId="0"/>
      <p:bldP spid="6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0"/>
            <a:ext cx="8596668" cy="744583"/>
          </a:xfrm>
        </p:spPr>
        <p:txBody>
          <a:bodyPr/>
          <a:lstStyle/>
          <a:p>
            <a:r>
              <a:rPr lang="en-US" dirty="0" err="1"/>
              <a:t>Quá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hiển</a:t>
            </a:r>
            <a:r>
              <a:rPr lang="en-US" dirty="0"/>
              <a:t> </a:t>
            </a:r>
            <a:r>
              <a:rPr lang="en-US" dirty="0" err="1"/>
              <a:t>thị</a:t>
            </a:r>
            <a:r>
              <a:rPr lang="en-US" dirty="0"/>
              <a:t> </a:t>
            </a:r>
            <a:r>
              <a:rPr lang="en-US" dirty="0" err="1"/>
              <a:t>ảnh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3" y="619171"/>
            <a:ext cx="10362741" cy="5964509"/>
          </a:xfrm>
        </p:spPr>
      </p:pic>
    </p:spTree>
    <p:extLst>
      <p:ext uri="{BB962C8B-B14F-4D97-AF65-F5344CB8AC3E}">
        <p14:creationId xmlns:p14="http://schemas.microsoft.com/office/powerpoint/2010/main" val="3648808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1030" y="0"/>
            <a:ext cx="8596668" cy="682752"/>
          </a:xfrm>
        </p:spPr>
        <p:txBody>
          <a:bodyPr/>
          <a:lstStyle/>
          <a:p>
            <a:r>
              <a:rPr lang="en-US" dirty="0" err="1"/>
              <a:t>Quá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hiển</a:t>
            </a:r>
            <a:r>
              <a:rPr lang="en-US" dirty="0"/>
              <a:t> </a:t>
            </a:r>
            <a:r>
              <a:rPr lang="en-US" dirty="0" err="1"/>
              <a:t>thị</a:t>
            </a:r>
            <a:r>
              <a:rPr lang="en-US" dirty="0"/>
              <a:t> </a:t>
            </a:r>
            <a:r>
              <a:rPr lang="en-US" dirty="0" err="1"/>
              <a:t>ảnh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142" y="682752"/>
            <a:ext cx="10477578" cy="6053357"/>
          </a:xfrm>
        </p:spPr>
      </p:pic>
    </p:spTree>
    <p:extLst>
      <p:ext uri="{BB962C8B-B14F-4D97-AF65-F5344CB8AC3E}">
        <p14:creationId xmlns:p14="http://schemas.microsoft.com/office/powerpoint/2010/main" val="1338026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684" y="0"/>
            <a:ext cx="9171709" cy="757646"/>
          </a:xfrm>
        </p:spPr>
        <p:txBody>
          <a:bodyPr/>
          <a:lstStyle/>
          <a:p>
            <a:r>
              <a:rPr lang="en-US" dirty="0" err="1" smtClean="0"/>
              <a:t>Quá</a:t>
            </a:r>
            <a:r>
              <a:rPr lang="en-US" dirty="0" smtClean="0"/>
              <a:t> </a:t>
            </a:r>
            <a:r>
              <a:rPr lang="en-US" dirty="0" err="1" smtClean="0"/>
              <a:t>trình</a:t>
            </a:r>
            <a:r>
              <a:rPr lang="en-US" dirty="0" smtClean="0"/>
              <a:t> </a:t>
            </a:r>
            <a:r>
              <a:rPr lang="en-US" dirty="0" err="1" smtClean="0"/>
              <a:t>hiển</a:t>
            </a:r>
            <a:r>
              <a:rPr lang="en-US" dirty="0" smtClean="0"/>
              <a:t> </a:t>
            </a:r>
            <a:r>
              <a:rPr lang="en-US" dirty="0" err="1" smtClean="0"/>
              <a:t>thị</a:t>
            </a:r>
            <a:r>
              <a:rPr lang="en-US" dirty="0" smtClean="0"/>
              <a:t> </a:t>
            </a:r>
            <a:r>
              <a:rPr lang="en-US" dirty="0" err="1" smtClean="0"/>
              <a:t>ảnh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683" y="757646"/>
            <a:ext cx="10308179" cy="5947631"/>
          </a:xfrm>
        </p:spPr>
      </p:pic>
    </p:spTree>
    <p:extLst>
      <p:ext uri="{BB962C8B-B14F-4D97-AF65-F5344CB8AC3E}">
        <p14:creationId xmlns:p14="http://schemas.microsoft.com/office/powerpoint/2010/main" val="1473864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77335" y="1103715"/>
            <a:ext cx="8596668" cy="1826581"/>
          </a:xfrm>
        </p:spPr>
        <p:txBody>
          <a:bodyPr/>
          <a:lstStyle/>
          <a:p>
            <a:r>
              <a:rPr lang="en-US" dirty="0" err="1" smtClean="0"/>
              <a:t>Cám</a:t>
            </a:r>
            <a:r>
              <a:rPr lang="en-US" dirty="0" smtClean="0"/>
              <a:t> </a:t>
            </a:r>
            <a:r>
              <a:rPr lang="en-US" dirty="0" err="1" smtClean="0"/>
              <a:t>Ơn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Bạn</a:t>
            </a:r>
            <a:r>
              <a:rPr lang="en-US" dirty="0" smtClean="0"/>
              <a:t> </a:t>
            </a:r>
            <a:r>
              <a:rPr lang="en-US" dirty="0" err="1" smtClean="0"/>
              <a:t>Đã</a:t>
            </a:r>
            <a:r>
              <a:rPr lang="en-US" dirty="0" smtClean="0"/>
              <a:t> </a:t>
            </a:r>
            <a:r>
              <a:rPr lang="en-US" dirty="0" err="1" smtClean="0"/>
              <a:t>Lắng</a:t>
            </a:r>
            <a:r>
              <a:rPr lang="en-US" dirty="0" smtClean="0"/>
              <a:t> </a:t>
            </a:r>
            <a:r>
              <a:rPr lang="en-US" dirty="0" err="1" smtClean="0"/>
              <a:t>Nghe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6022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0"/>
            <a:ext cx="8596668" cy="646176"/>
          </a:xfrm>
        </p:spPr>
        <p:txBody>
          <a:bodyPr/>
          <a:lstStyle/>
          <a:p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Công</a:t>
            </a:r>
            <a:r>
              <a:rPr lang="en-US" dirty="0" smtClean="0"/>
              <a:t> </a:t>
            </a:r>
            <a:r>
              <a:rPr lang="en-US" dirty="0" err="1" smtClean="0"/>
              <a:t>Nghệ</a:t>
            </a:r>
            <a:r>
              <a:rPr lang="en-US" dirty="0" smtClean="0"/>
              <a:t> </a:t>
            </a:r>
            <a:r>
              <a:rPr lang="en-US" dirty="0" err="1" smtClean="0"/>
              <a:t>Sử</a:t>
            </a:r>
            <a:r>
              <a:rPr lang="en-US" dirty="0" smtClean="0"/>
              <a:t> </a:t>
            </a:r>
            <a:r>
              <a:rPr lang="en-US" dirty="0" err="1" smtClean="0"/>
              <a:t>Dụng</a:t>
            </a:r>
            <a:r>
              <a:rPr lang="en-US" dirty="0" smtClean="0"/>
              <a:t> </a:t>
            </a:r>
            <a:r>
              <a:rPr lang="en-US" dirty="0" err="1" smtClean="0"/>
              <a:t>Trong</a:t>
            </a:r>
            <a:r>
              <a:rPr lang="en-US" dirty="0" smtClean="0"/>
              <a:t> </a:t>
            </a:r>
            <a:r>
              <a:rPr lang="en-US" dirty="0" err="1" smtClean="0"/>
              <a:t>Ứng</a:t>
            </a:r>
            <a:r>
              <a:rPr lang="en-US" dirty="0" smtClean="0"/>
              <a:t> </a:t>
            </a:r>
            <a:r>
              <a:rPr lang="en-US" dirty="0" err="1" smtClean="0"/>
              <a:t>Dụng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880429"/>
            <a:ext cx="8596668" cy="1740851"/>
          </a:xfrm>
        </p:spPr>
        <p:txBody>
          <a:bodyPr/>
          <a:lstStyle/>
          <a:p>
            <a:pPr>
              <a:buSzPct val="100000"/>
              <a:buFont typeface="Arial" panose="020B0604020202020204" pitchFamily="34" charset="0"/>
              <a:buChar char="•"/>
            </a:pPr>
            <a:r>
              <a:rPr lang="en-US" dirty="0" err="1" smtClean="0"/>
              <a:t>Sử</a:t>
            </a:r>
            <a:r>
              <a:rPr lang="en-US" dirty="0" smtClean="0"/>
              <a:t> </a:t>
            </a:r>
            <a:r>
              <a:rPr lang="en-US" dirty="0" err="1" smtClean="0"/>
              <a:t>dụng</a:t>
            </a:r>
            <a:r>
              <a:rPr lang="en-US" dirty="0" smtClean="0"/>
              <a:t> </a:t>
            </a:r>
            <a:r>
              <a:rPr lang="en-US" dirty="0" err="1" smtClean="0"/>
              <a:t>mysql</a:t>
            </a:r>
            <a:r>
              <a:rPr lang="en-US" dirty="0" smtClean="0"/>
              <a:t> </a:t>
            </a:r>
            <a:r>
              <a:rPr lang="en-US" dirty="0" err="1" smtClean="0"/>
              <a:t>làm</a:t>
            </a:r>
            <a:r>
              <a:rPr lang="en-US" dirty="0" smtClean="0"/>
              <a:t> database</a:t>
            </a:r>
          </a:p>
          <a:p>
            <a:pPr>
              <a:buSzPct val="100000"/>
              <a:buFont typeface="Arial" panose="020B0604020202020204" pitchFamily="34" charset="0"/>
              <a:buChar char="•"/>
            </a:pPr>
            <a:r>
              <a:rPr lang="en-US" dirty="0" err="1" smtClean="0"/>
              <a:t>Javaswing</a:t>
            </a:r>
            <a:r>
              <a:rPr lang="en-US" dirty="0" smtClean="0"/>
              <a:t> </a:t>
            </a:r>
            <a:r>
              <a:rPr lang="en-US" dirty="0" err="1" smtClean="0"/>
              <a:t>làm</a:t>
            </a:r>
            <a:r>
              <a:rPr lang="en-US" dirty="0" smtClean="0"/>
              <a:t> </a:t>
            </a:r>
            <a:r>
              <a:rPr lang="en-US" dirty="0" err="1" smtClean="0"/>
              <a:t>giao</a:t>
            </a:r>
            <a:r>
              <a:rPr lang="en-US" dirty="0" smtClean="0"/>
              <a:t> </a:t>
            </a:r>
            <a:r>
              <a:rPr lang="en-US" dirty="0" err="1" smtClean="0"/>
              <a:t>diện</a:t>
            </a:r>
            <a:endParaRPr lang="en-US" dirty="0" smtClean="0"/>
          </a:p>
          <a:p>
            <a:pPr>
              <a:buSzPct val="100000"/>
              <a:buFont typeface="Arial" panose="020B0604020202020204" pitchFamily="34" charset="0"/>
              <a:buChar char="•"/>
            </a:pPr>
            <a:r>
              <a:rPr lang="en-US" dirty="0" smtClean="0"/>
              <a:t>Client – Server </a:t>
            </a:r>
            <a:r>
              <a:rPr lang="en-US" dirty="0" err="1" smtClean="0"/>
              <a:t>giao</a:t>
            </a:r>
            <a:r>
              <a:rPr lang="en-US" dirty="0" smtClean="0"/>
              <a:t> </a:t>
            </a:r>
            <a:r>
              <a:rPr lang="en-US" dirty="0" err="1" smtClean="0"/>
              <a:t>tiếp</a:t>
            </a:r>
            <a:r>
              <a:rPr lang="en-US" dirty="0" smtClean="0"/>
              <a:t> </a:t>
            </a:r>
            <a:r>
              <a:rPr lang="en-US" dirty="0" err="1" smtClean="0"/>
              <a:t>với</a:t>
            </a:r>
            <a:r>
              <a:rPr lang="en-US" dirty="0" smtClean="0"/>
              <a:t> </a:t>
            </a:r>
            <a:r>
              <a:rPr lang="en-US" dirty="0" err="1" smtClean="0"/>
              <a:t>nhau</a:t>
            </a:r>
            <a:r>
              <a:rPr lang="en-US" dirty="0" smtClean="0"/>
              <a:t> </a:t>
            </a:r>
            <a:r>
              <a:rPr lang="en-US" dirty="0" err="1" smtClean="0"/>
              <a:t>bằng</a:t>
            </a:r>
            <a:r>
              <a:rPr lang="en-US" dirty="0" smtClean="0"/>
              <a:t> </a:t>
            </a:r>
            <a:r>
              <a:rPr lang="en-US" dirty="0" err="1" smtClean="0"/>
              <a:t>giao</a:t>
            </a:r>
            <a:r>
              <a:rPr lang="en-US" dirty="0" smtClean="0"/>
              <a:t> </a:t>
            </a:r>
            <a:r>
              <a:rPr lang="en-US" dirty="0" err="1" smtClean="0"/>
              <a:t>thức</a:t>
            </a:r>
            <a:r>
              <a:rPr lang="en-US" dirty="0" smtClean="0"/>
              <a:t> </a:t>
            </a:r>
            <a:r>
              <a:rPr lang="en-US" dirty="0" err="1" smtClean="0"/>
              <a:t>tcp</a:t>
            </a:r>
            <a:endParaRPr lang="en-US" dirty="0" smtClean="0"/>
          </a:p>
          <a:p>
            <a:pPr>
              <a:buSzPct val="100000"/>
              <a:buFont typeface="Arial" panose="020B0604020202020204" pitchFamily="34" charset="0"/>
              <a:buChar char="•"/>
            </a:pPr>
            <a:r>
              <a:rPr lang="en-US" dirty="0" err="1" smtClean="0"/>
              <a:t>Tổ</a:t>
            </a:r>
            <a:r>
              <a:rPr lang="en-US" dirty="0" smtClean="0"/>
              <a:t> </a:t>
            </a:r>
            <a:r>
              <a:rPr lang="en-US" dirty="0" err="1" smtClean="0"/>
              <a:t>chức</a:t>
            </a:r>
            <a:r>
              <a:rPr lang="en-US" dirty="0" smtClean="0"/>
              <a:t> </a:t>
            </a:r>
            <a:r>
              <a:rPr lang="en-US" dirty="0" err="1" smtClean="0"/>
              <a:t>theo</a:t>
            </a:r>
            <a:r>
              <a:rPr lang="en-US" dirty="0" smtClean="0"/>
              <a:t> </a:t>
            </a:r>
            <a:r>
              <a:rPr lang="en-US" dirty="0" err="1" smtClean="0"/>
              <a:t>mô</a:t>
            </a:r>
            <a:r>
              <a:rPr lang="en-US" dirty="0" smtClean="0"/>
              <a:t> </a:t>
            </a:r>
            <a:r>
              <a:rPr lang="en-US" dirty="0" err="1" smtClean="0"/>
              <a:t>hình</a:t>
            </a:r>
            <a:r>
              <a:rPr lang="en-US" dirty="0" smtClean="0"/>
              <a:t> </a:t>
            </a:r>
            <a:r>
              <a:rPr lang="en-US" dirty="0" err="1" smtClean="0"/>
              <a:t>mvc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77334" y="3735962"/>
            <a:ext cx="8596668" cy="25455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SzPct val="100000"/>
              <a:buFont typeface="Arial" panose="020B0604020202020204" pitchFamily="34" charset="0"/>
              <a:buChar char="•"/>
            </a:pPr>
            <a:r>
              <a:rPr lang="en-US" dirty="0" smtClean="0"/>
              <a:t>AbsoluteLayout.jar </a:t>
            </a:r>
            <a:r>
              <a:rPr lang="en-US" dirty="0" err="1" smtClean="0"/>
              <a:t>là</a:t>
            </a:r>
            <a:r>
              <a:rPr lang="en-US" dirty="0" smtClean="0"/>
              <a:t> layout </a:t>
            </a:r>
            <a:r>
              <a:rPr lang="en-US" dirty="0" err="1" smtClean="0"/>
              <a:t>trong</a:t>
            </a:r>
            <a:r>
              <a:rPr lang="en-US" dirty="0" smtClean="0"/>
              <a:t> </a:t>
            </a:r>
            <a:r>
              <a:rPr lang="en-US" dirty="0" err="1" smtClean="0"/>
              <a:t>suốt</a:t>
            </a:r>
            <a:r>
              <a:rPr lang="en-US" dirty="0" smtClean="0"/>
              <a:t> </a:t>
            </a:r>
            <a:r>
              <a:rPr lang="en-US" dirty="0" err="1" smtClean="0"/>
              <a:t>sử</a:t>
            </a:r>
            <a:r>
              <a:rPr lang="en-US" dirty="0" smtClean="0"/>
              <a:t> </a:t>
            </a:r>
            <a:r>
              <a:rPr lang="en-US" dirty="0" err="1" smtClean="0"/>
              <a:t>dụng</a:t>
            </a:r>
            <a:r>
              <a:rPr lang="en-US" dirty="0" smtClean="0"/>
              <a:t> </a:t>
            </a:r>
            <a:r>
              <a:rPr lang="en-US" dirty="0" err="1" smtClean="0"/>
              <a:t>làm</a:t>
            </a:r>
            <a:r>
              <a:rPr lang="en-US" dirty="0" smtClean="0"/>
              <a:t> background</a:t>
            </a:r>
          </a:p>
          <a:p>
            <a:pPr>
              <a:buSzPct val="100000"/>
              <a:buFont typeface="Arial" panose="020B0604020202020204" pitchFamily="34" charset="0"/>
              <a:buChar char="•"/>
            </a:pPr>
            <a:r>
              <a:rPr lang="en-US" dirty="0" smtClean="0"/>
              <a:t>Kcontros.jar </a:t>
            </a:r>
            <a:r>
              <a:rPr lang="en-US" dirty="0" err="1" smtClean="0"/>
              <a:t>là</a:t>
            </a:r>
            <a:r>
              <a:rPr lang="en-US" dirty="0" smtClean="0"/>
              <a:t> </a:t>
            </a:r>
            <a:r>
              <a:rPr lang="en-US" dirty="0" err="1" smtClean="0"/>
              <a:t>thư</a:t>
            </a:r>
            <a:r>
              <a:rPr lang="en-US" dirty="0" smtClean="0"/>
              <a:t> </a:t>
            </a:r>
            <a:r>
              <a:rPr lang="en-US" dirty="0" err="1" smtClean="0"/>
              <a:t>viện</a:t>
            </a:r>
            <a:r>
              <a:rPr lang="en-US" dirty="0" smtClean="0"/>
              <a:t> </a:t>
            </a:r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giao</a:t>
            </a:r>
            <a:r>
              <a:rPr lang="en-US" dirty="0" smtClean="0"/>
              <a:t> </a:t>
            </a:r>
            <a:r>
              <a:rPr lang="en-US" dirty="0" err="1" smtClean="0"/>
              <a:t>diện</a:t>
            </a:r>
            <a:r>
              <a:rPr lang="en-US" dirty="0" smtClean="0"/>
              <a:t> button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panel </a:t>
            </a:r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khả</a:t>
            </a:r>
            <a:r>
              <a:rPr lang="en-US" dirty="0" smtClean="0"/>
              <a:t> </a:t>
            </a:r>
            <a:r>
              <a:rPr lang="en-US" dirty="0" err="1" smtClean="0"/>
              <a:t>năng</a:t>
            </a:r>
            <a:r>
              <a:rPr lang="en-US" dirty="0" smtClean="0"/>
              <a:t> </a:t>
            </a:r>
            <a:r>
              <a:rPr lang="en-US" dirty="0" err="1" smtClean="0"/>
              <a:t>tùy</a:t>
            </a:r>
            <a:r>
              <a:rPr lang="en-US" dirty="0" smtClean="0"/>
              <a:t> </a:t>
            </a:r>
            <a:r>
              <a:rPr lang="en-US" dirty="0" err="1" smtClean="0"/>
              <a:t>biến</a:t>
            </a:r>
            <a:r>
              <a:rPr lang="en-US" dirty="0" smtClean="0"/>
              <a:t> </a:t>
            </a:r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khả</a:t>
            </a:r>
            <a:r>
              <a:rPr lang="en-US" dirty="0" smtClean="0"/>
              <a:t> </a:t>
            </a:r>
            <a:r>
              <a:rPr lang="en-US" dirty="0" err="1" smtClean="0"/>
              <a:t>năng</a:t>
            </a:r>
            <a:r>
              <a:rPr lang="en-US" dirty="0" smtClean="0"/>
              <a:t> </a:t>
            </a:r>
            <a:r>
              <a:rPr lang="en-US" dirty="0" err="1" smtClean="0"/>
              <a:t>chuyển</a:t>
            </a:r>
            <a:r>
              <a:rPr lang="en-US" dirty="0" smtClean="0"/>
              <a:t> </a:t>
            </a:r>
            <a:r>
              <a:rPr lang="en-US" dirty="0" err="1" smtClean="0"/>
              <a:t>màu</a:t>
            </a:r>
            <a:endParaRPr lang="en-US" dirty="0" smtClean="0"/>
          </a:p>
          <a:p>
            <a:pPr>
              <a:buSzPct val="100000"/>
              <a:buFont typeface="Arial" panose="020B0604020202020204" pitchFamily="34" charset="0"/>
              <a:buChar char="•"/>
            </a:pPr>
            <a:r>
              <a:rPr lang="en-US" dirty="0" smtClean="0"/>
              <a:t>Mysql-connector.jar </a:t>
            </a:r>
            <a:r>
              <a:rPr lang="en-US" dirty="0" err="1" smtClean="0"/>
              <a:t>là</a:t>
            </a:r>
            <a:r>
              <a:rPr lang="en-US" dirty="0" smtClean="0"/>
              <a:t> </a:t>
            </a:r>
            <a:r>
              <a:rPr lang="en-US" dirty="0" err="1" smtClean="0"/>
              <a:t>thư</a:t>
            </a:r>
            <a:r>
              <a:rPr lang="en-US" dirty="0" smtClean="0"/>
              <a:t> </a:t>
            </a:r>
            <a:r>
              <a:rPr lang="en-US" dirty="0" err="1" smtClean="0"/>
              <a:t>viện</a:t>
            </a:r>
            <a:r>
              <a:rPr lang="en-US" dirty="0" smtClean="0"/>
              <a:t> </a:t>
            </a:r>
            <a:r>
              <a:rPr lang="en-US" dirty="0" err="1" smtClean="0"/>
              <a:t>để</a:t>
            </a:r>
            <a:r>
              <a:rPr lang="en-US" dirty="0" smtClean="0"/>
              <a:t> </a:t>
            </a:r>
            <a:r>
              <a:rPr lang="en-US" dirty="0" err="1" smtClean="0"/>
              <a:t>kết</a:t>
            </a:r>
            <a:r>
              <a:rPr lang="en-US" dirty="0" smtClean="0"/>
              <a:t> </a:t>
            </a:r>
            <a:r>
              <a:rPr lang="en-US" dirty="0" err="1" smtClean="0"/>
              <a:t>nối</a:t>
            </a:r>
            <a:r>
              <a:rPr lang="en-US" dirty="0" smtClean="0"/>
              <a:t> </a:t>
            </a:r>
            <a:r>
              <a:rPr lang="en-US" dirty="0" err="1" smtClean="0"/>
              <a:t>với</a:t>
            </a:r>
            <a:r>
              <a:rPr lang="en-US" dirty="0" smtClean="0"/>
              <a:t> </a:t>
            </a:r>
            <a:r>
              <a:rPr lang="en-US" dirty="0" err="1" smtClean="0"/>
              <a:t>mysql</a:t>
            </a:r>
            <a:r>
              <a:rPr lang="en-US" dirty="0" smtClean="0"/>
              <a:t> </a:t>
            </a:r>
            <a:r>
              <a:rPr lang="en-US" dirty="0" err="1" smtClean="0"/>
              <a:t>để</a:t>
            </a:r>
            <a:r>
              <a:rPr lang="en-US" dirty="0" smtClean="0"/>
              <a:t> </a:t>
            </a:r>
            <a:r>
              <a:rPr lang="en-US" dirty="0" err="1" smtClean="0"/>
              <a:t>thực</a:t>
            </a:r>
            <a:r>
              <a:rPr lang="en-US" dirty="0" smtClean="0"/>
              <a:t> </a:t>
            </a:r>
            <a:r>
              <a:rPr lang="en-US" dirty="0" err="1" smtClean="0"/>
              <a:t>hiện</a:t>
            </a:r>
            <a:r>
              <a:rPr lang="en-US" dirty="0" smtClean="0"/>
              <a:t> </a:t>
            </a:r>
            <a:r>
              <a:rPr lang="en-US" dirty="0" err="1" smtClean="0"/>
              <a:t>truy</a:t>
            </a:r>
            <a:r>
              <a:rPr lang="en-US" dirty="0" smtClean="0"/>
              <a:t> </a:t>
            </a:r>
            <a:r>
              <a:rPr lang="en-US" dirty="0" err="1" smtClean="0"/>
              <a:t>vấn</a:t>
            </a:r>
            <a:endParaRPr lang="en-US" dirty="0" smtClean="0"/>
          </a:p>
          <a:p>
            <a:pPr>
              <a:buSzPct val="100000"/>
              <a:buFont typeface="Arial" panose="020B0604020202020204" pitchFamily="34" charset="0"/>
              <a:buChar char="•"/>
            </a:pPr>
            <a:r>
              <a:rPr lang="en-US" dirty="0" smtClean="0"/>
              <a:t>Swingx-all-1.6.4.jar </a:t>
            </a:r>
            <a:r>
              <a:rPr lang="en-US" dirty="0" err="1" smtClean="0"/>
              <a:t>là</a:t>
            </a:r>
            <a:r>
              <a:rPr lang="en-US" dirty="0" smtClean="0"/>
              <a:t> </a:t>
            </a:r>
            <a:r>
              <a:rPr lang="en-US" dirty="0" err="1" smtClean="0"/>
              <a:t>thư</a:t>
            </a:r>
            <a:r>
              <a:rPr lang="en-US" dirty="0" smtClean="0"/>
              <a:t> </a:t>
            </a:r>
            <a:r>
              <a:rPr lang="en-US" dirty="0" err="1" smtClean="0"/>
              <a:t>viện</a:t>
            </a:r>
            <a:r>
              <a:rPr lang="en-US" dirty="0" smtClean="0"/>
              <a:t> </a:t>
            </a:r>
            <a:r>
              <a:rPr lang="en-US" dirty="0" err="1" smtClean="0"/>
              <a:t>giao</a:t>
            </a:r>
            <a:r>
              <a:rPr lang="en-US" dirty="0" smtClean="0"/>
              <a:t> </a:t>
            </a:r>
            <a:r>
              <a:rPr lang="en-US" dirty="0" err="1" smtClean="0"/>
              <a:t>diện</a:t>
            </a:r>
            <a:r>
              <a:rPr lang="en-US" dirty="0" smtClean="0"/>
              <a:t> </a:t>
            </a:r>
            <a:r>
              <a:rPr lang="en-US" dirty="0" err="1" smtClean="0"/>
              <a:t>javaswing</a:t>
            </a:r>
            <a:r>
              <a:rPr lang="en-US" dirty="0" smtClean="0"/>
              <a:t> </a:t>
            </a:r>
            <a:r>
              <a:rPr lang="en-US" dirty="0" err="1" smtClean="0"/>
              <a:t>mở</a:t>
            </a:r>
            <a:r>
              <a:rPr lang="en-US" dirty="0" smtClean="0"/>
              <a:t> </a:t>
            </a:r>
            <a:r>
              <a:rPr lang="en-US" dirty="0" err="1" smtClean="0"/>
              <a:t>rộng,trong</a:t>
            </a:r>
            <a:r>
              <a:rPr lang="en-US" dirty="0" smtClean="0"/>
              <a:t> project </a:t>
            </a:r>
            <a:r>
              <a:rPr lang="en-US" dirty="0" err="1" smtClean="0"/>
              <a:t>có</a:t>
            </a:r>
            <a:r>
              <a:rPr lang="en-US" dirty="0" smtClean="0"/>
              <a:t> dung </a:t>
            </a:r>
            <a:r>
              <a:rPr lang="en-US" dirty="0" err="1" smtClean="0"/>
              <a:t>datepicker</a:t>
            </a:r>
            <a:r>
              <a:rPr lang="en-US" dirty="0" smtClean="0"/>
              <a:t> </a:t>
            </a:r>
            <a:r>
              <a:rPr lang="en-US" dirty="0" err="1" smtClean="0"/>
              <a:t>của</a:t>
            </a:r>
            <a:r>
              <a:rPr lang="en-US" dirty="0" smtClean="0"/>
              <a:t> </a:t>
            </a:r>
            <a:r>
              <a:rPr lang="en-US" dirty="0" err="1" smtClean="0"/>
              <a:t>thư</a:t>
            </a:r>
            <a:r>
              <a:rPr lang="en-US" dirty="0" smtClean="0"/>
              <a:t> </a:t>
            </a:r>
            <a:r>
              <a:rPr lang="en-US" dirty="0" err="1" smtClean="0"/>
              <a:t>viện</a:t>
            </a:r>
            <a:r>
              <a:rPr lang="en-US" dirty="0" smtClean="0"/>
              <a:t> </a:t>
            </a:r>
            <a:r>
              <a:rPr lang="en-US" dirty="0" err="1" smtClean="0"/>
              <a:t>này</a:t>
            </a:r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677334" y="2855533"/>
            <a:ext cx="8596668" cy="64617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Thư</a:t>
            </a:r>
            <a:r>
              <a:rPr lang="en-US" dirty="0" smtClean="0"/>
              <a:t> </a:t>
            </a:r>
            <a:r>
              <a:rPr lang="en-US" dirty="0" err="1" smtClean="0"/>
              <a:t>Viện</a:t>
            </a:r>
            <a:r>
              <a:rPr lang="en-US" dirty="0" smtClean="0"/>
              <a:t> </a:t>
            </a:r>
            <a:r>
              <a:rPr lang="en-US" dirty="0" err="1" smtClean="0"/>
              <a:t>Sử</a:t>
            </a:r>
            <a:r>
              <a:rPr lang="en-US" dirty="0" smtClean="0"/>
              <a:t> </a:t>
            </a:r>
            <a:r>
              <a:rPr lang="en-US" dirty="0" err="1" smtClean="0"/>
              <a:t>Dụng</a:t>
            </a:r>
            <a:r>
              <a:rPr lang="en-US" dirty="0" smtClean="0"/>
              <a:t> </a:t>
            </a:r>
            <a:r>
              <a:rPr lang="en-US" dirty="0" err="1" smtClean="0"/>
              <a:t>Trong</a:t>
            </a:r>
            <a:r>
              <a:rPr lang="en-US" dirty="0" smtClean="0"/>
              <a:t> </a:t>
            </a:r>
            <a:r>
              <a:rPr lang="en-US" dirty="0" err="1" smtClean="0"/>
              <a:t>Ứng</a:t>
            </a:r>
            <a:r>
              <a:rPr lang="en-US" dirty="0" smtClean="0"/>
              <a:t> </a:t>
            </a:r>
            <a:r>
              <a:rPr lang="en-US" dirty="0" err="1" smtClean="0"/>
              <a:t>Dụng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2301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4182" y="243840"/>
            <a:ext cx="8596668" cy="1320800"/>
          </a:xfrm>
        </p:spPr>
        <p:txBody>
          <a:bodyPr/>
          <a:lstStyle/>
          <a:p>
            <a:r>
              <a:rPr lang="en-US" dirty="0" err="1" smtClean="0"/>
              <a:t>Cấu</a:t>
            </a:r>
            <a:r>
              <a:rPr lang="en-US" dirty="0" smtClean="0"/>
              <a:t> </a:t>
            </a:r>
            <a:r>
              <a:rPr lang="en-US" dirty="0" err="1" smtClean="0"/>
              <a:t>Trúc</a:t>
            </a:r>
            <a:r>
              <a:rPr lang="en-US" dirty="0" smtClean="0"/>
              <a:t> </a:t>
            </a:r>
            <a:r>
              <a:rPr lang="en-US" dirty="0" err="1" smtClean="0"/>
              <a:t>Dữ</a:t>
            </a:r>
            <a:r>
              <a:rPr lang="en-US" dirty="0" smtClean="0"/>
              <a:t> </a:t>
            </a:r>
            <a:r>
              <a:rPr lang="en-US" dirty="0" err="1" smtClean="0"/>
              <a:t>Liệu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2108" y="1133856"/>
            <a:ext cx="9579987" cy="5505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322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9798" y="121920"/>
            <a:ext cx="8478858" cy="621792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Giao</a:t>
            </a:r>
            <a:r>
              <a:rPr lang="en-US" dirty="0" smtClean="0"/>
              <a:t> </a:t>
            </a:r>
            <a:r>
              <a:rPr lang="en-US" dirty="0" err="1" smtClean="0"/>
              <a:t>Diện</a:t>
            </a:r>
            <a:r>
              <a:rPr lang="en-US" dirty="0" smtClean="0"/>
              <a:t> </a:t>
            </a:r>
            <a:r>
              <a:rPr lang="en-US" dirty="0" err="1" smtClean="0"/>
              <a:t>Đăng</a:t>
            </a:r>
            <a:r>
              <a:rPr lang="en-US" dirty="0" smtClean="0"/>
              <a:t> </a:t>
            </a:r>
            <a:r>
              <a:rPr lang="en-US" dirty="0" err="1" smtClean="0">
                <a:latin typeface="Varela Round" panose="02000000000000000000" pitchFamily="50" charset="0"/>
              </a:rPr>
              <a:t>Nhập</a:t>
            </a:r>
            <a:endParaRPr lang="en-US" dirty="0">
              <a:latin typeface="Varela Round" panose="02000000000000000000" pitchFamily="50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798" y="587820"/>
            <a:ext cx="9234762" cy="5975436"/>
          </a:xfrm>
        </p:spPr>
      </p:pic>
      <p:cxnSp>
        <p:nvCxnSpPr>
          <p:cNvPr id="10" name="Straight Arrow Connector 9"/>
          <p:cNvCxnSpPr/>
          <p:nvPr/>
        </p:nvCxnSpPr>
        <p:spPr>
          <a:xfrm flipH="1">
            <a:off x="7680960" y="1828800"/>
            <a:ext cx="975360" cy="1746738"/>
          </a:xfrm>
          <a:prstGeom prst="straightConnector1">
            <a:avLst/>
          </a:prstGeom>
          <a:ln w="57150">
            <a:solidFill>
              <a:schemeClr val="accent2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4389120" y="4845904"/>
            <a:ext cx="1719072" cy="616112"/>
          </a:xfrm>
          <a:prstGeom prst="straightConnector1">
            <a:avLst/>
          </a:prstGeom>
          <a:ln w="57150">
            <a:solidFill>
              <a:schemeClr val="accent2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7095744" y="1182469"/>
            <a:ext cx="2499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Button </a:t>
            </a:r>
            <a:r>
              <a:rPr lang="en-US" dirty="0" err="1" smtClean="0">
                <a:solidFill>
                  <a:schemeClr val="accent2">
                    <a:lumMod val="75000"/>
                  </a:schemeClr>
                </a:solidFill>
              </a:rPr>
              <a:t>đăng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accent2">
                    <a:lumMod val="75000"/>
                  </a:schemeClr>
                </a:solidFill>
              </a:rPr>
              <a:t>ký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accent2">
                    <a:lumMod val="75000"/>
                  </a:schemeClr>
                </a:solidFill>
              </a:rPr>
              <a:t>tài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accent2">
                    <a:lumMod val="75000"/>
                  </a:schemeClr>
                </a:solidFill>
              </a:rPr>
              <a:t>khoản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029968" y="5462016"/>
            <a:ext cx="2499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Button </a:t>
            </a:r>
            <a:r>
              <a:rPr lang="en-US" dirty="0" err="1" smtClean="0">
                <a:solidFill>
                  <a:schemeClr val="accent2">
                    <a:lumMod val="75000"/>
                  </a:schemeClr>
                </a:solidFill>
              </a:rPr>
              <a:t>đăng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accent2">
                    <a:lumMod val="75000"/>
                  </a:schemeClr>
                </a:solidFill>
              </a:rPr>
              <a:t>nhập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1494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1030" y="0"/>
            <a:ext cx="8552010" cy="621792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Giao</a:t>
            </a:r>
            <a:r>
              <a:rPr lang="en-US" dirty="0" smtClean="0"/>
              <a:t> </a:t>
            </a:r>
            <a:r>
              <a:rPr lang="en-US" dirty="0" err="1" smtClean="0"/>
              <a:t>Diện</a:t>
            </a:r>
            <a:r>
              <a:rPr lang="en-US" dirty="0" smtClean="0"/>
              <a:t> </a:t>
            </a:r>
            <a:r>
              <a:rPr lang="en-US" dirty="0" err="1" smtClean="0"/>
              <a:t>Đăng</a:t>
            </a:r>
            <a:r>
              <a:rPr lang="en-US" dirty="0" smtClean="0"/>
              <a:t> </a:t>
            </a:r>
            <a:r>
              <a:rPr lang="en-US" dirty="0" err="1" smtClean="0"/>
              <a:t>Ký</a:t>
            </a:r>
            <a:endParaRPr lang="en-US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030" y="780288"/>
            <a:ext cx="9271338" cy="5923050"/>
          </a:xfrm>
        </p:spPr>
      </p:pic>
      <p:cxnSp>
        <p:nvCxnSpPr>
          <p:cNvPr id="11" name="Straight Arrow Connector 10"/>
          <p:cNvCxnSpPr/>
          <p:nvPr/>
        </p:nvCxnSpPr>
        <p:spPr>
          <a:xfrm flipH="1" flipV="1">
            <a:off x="7479792" y="3376578"/>
            <a:ext cx="615696" cy="1061310"/>
          </a:xfrm>
          <a:prstGeom prst="straightConnector1">
            <a:avLst/>
          </a:prstGeom>
          <a:ln w="57150">
            <a:solidFill>
              <a:schemeClr val="accent2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6571488" y="223233"/>
            <a:ext cx="1816608" cy="788364"/>
          </a:xfrm>
          <a:prstGeom prst="straightConnector1">
            <a:avLst/>
          </a:prstGeom>
          <a:ln w="57150">
            <a:solidFill>
              <a:schemeClr val="accent2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218432" y="121920"/>
            <a:ext cx="2499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Button back </a:t>
            </a:r>
            <a:r>
              <a:rPr lang="en-US" dirty="0" err="1" smtClean="0">
                <a:solidFill>
                  <a:schemeClr val="accent2">
                    <a:lumMod val="75000"/>
                  </a:schemeClr>
                </a:solidFill>
              </a:rPr>
              <a:t>về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accent2">
                    <a:lumMod val="75000"/>
                  </a:schemeClr>
                </a:solidFill>
              </a:rPr>
              <a:t>màn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accent2">
                    <a:lumMod val="75000"/>
                  </a:schemeClr>
                </a:solidFill>
              </a:rPr>
              <a:t>hình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accent2">
                    <a:lumMod val="75000"/>
                  </a:schemeClr>
                </a:solidFill>
              </a:rPr>
              <a:t>đăng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accent2">
                    <a:lumMod val="75000"/>
                  </a:schemeClr>
                </a:solidFill>
              </a:rPr>
              <a:t>nhập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833360" y="4576732"/>
            <a:ext cx="2499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Button </a:t>
            </a:r>
            <a:r>
              <a:rPr lang="en-US" dirty="0" err="1" smtClean="0">
                <a:solidFill>
                  <a:schemeClr val="accent2">
                    <a:lumMod val="75000"/>
                  </a:schemeClr>
                </a:solidFill>
              </a:rPr>
              <a:t>chọn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accent2">
                    <a:lumMod val="75000"/>
                  </a:schemeClr>
                </a:solidFill>
              </a:rPr>
              <a:t>ngày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922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9110" y="0"/>
            <a:ext cx="8625162" cy="573024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Giao</a:t>
            </a:r>
            <a:r>
              <a:rPr lang="en-US" dirty="0" smtClean="0"/>
              <a:t> </a:t>
            </a:r>
            <a:r>
              <a:rPr lang="en-US" dirty="0" err="1" smtClean="0"/>
              <a:t>Diện</a:t>
            </a:r>
            <a:r>
              <a:rPr lang="en-US" dirty="0" smtClean="0"/>
              <a:t> </a:t>
            </a:r>
            <a:r>
              <a:rPr lang="en-US" dirty="0" err="1" smtClean="0"/>
              <a:t>Chính</a:t>
            </a:r>
            <a:r>
              <a:rPr lang="en-US" dirty="0" smtClean="0"/>
              <a:t> </a:t>
            </a:r>
            <a:r>
              <a:rPr lang="en-US" dirty="0" err="1" smtClean="0"/>
              <a:t>Màn</a:t>
            </a:r>
            <a:r>
              <a:rPr lang="en-US" dirty="0" smtClean="0"/>
              <a:t> </a:t>
            </a:r>
            <a:r>
              <a:rPr lang="en-US" dirty="0" err="1" smtClean="0"/>
              <a:t>Hình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110" y="530267"/>
            <a:ext cx="10880682" cy="6277955"/>
          </a:xfrm>
        </p:spPr>
      </p:pic>
      <p:cxnSp>
        <p:nvCxnSpPr>
          <p:cNvPr id="5" name="Straight Arrow Connector 4"/>
          <p:cNvCxnSpPr/>
          <p:nvPr/>
        </p:nvCxnSpPr>
        <p:spPr>
          <a:xfrm flipV="1">
            <a:off x="8945880" y="786214"/>
            <a:ext cx="1216152" cy="601758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2076029" y="646331"/>
            <a:ext cx="3568867" cy="4082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4084320" y="5986272"/>
            <a:ext cx="812462" cy="633814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9121140" y="1990043"/>
            <a:ext cx="865632" cy="1512148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 flipV="1">
            <a:off x="1816608" y="1828460"/>
            <a:ext cx="1296247" cy="571840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5644896" y="161184"/>
            <a:ext cx="25603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Button </a:t>
            </a:r>
            <a:r>
              <a:rPr lang="en-US" dirty="0" err="1" smtClean="0">
                <a:solidFill>
                  <a:srgbClr val="FF0000"/>
                </a:solidFill>
              </a:rPr>
              <a:t>thay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đổi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thông</a:t>
            </a:r>
            <a:r>
              <a:rPr lang="en-US" dirty="0" smtClean="0">
                <a:solidFill>
                  <a:srgbClr val="FF0000"/>
                </a:solidFill>
              </a:rPr>
              <a:t> tin </a:t>
            </a:r>
            <a:r>
              <a:rPr lang="en-US" dirty="0" err="1" smtClean="0">
                <a:solidFill>
                  <a:srgbClr val="FF0000"/>
                </a:solidFill>
              </a:rPr>
              <a:t>và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mật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khẩu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464731" y="5304301"/>
            <a:ext cx="25603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FF0000"/>
                </a:solidFill>
              </a:rPr>
              <a:t>Các</a:t>
            </a:r>
            <a:r>
              <a:rPr lang="en-US" dirty="0" smtClean="0">
                <a:solidFill>
                  <a:srgbClr val="FF0000"/>
                </a:solidFill>
              </a:rPr>
              <a:t> button </a:t>
            </a:r>
            <a:r>
              <a:rPr lang="en-US" dirty="0" err="1" smtClean="0">
                <a:solidFill>
                  <a:srgbClr val="FF0000"/>
                </a:solidFill>
              </a:rPr>
              <a:t>điều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hướng</a:t>
            </a:r>
            <a:r>
              <a:rPr lang="en-US" dirty="0" smtClean="0">
                <a:solidFill>
                  <a:srgbClr val="FF0000"/>
                </a:solidFill>
              </a:rPr>
              <a:t> page </a:t>
            </a:r>
            <a:r>
              <a:rPr lang="en-US" dirty="0" err="1" smtClean="0">
                <a:solidFill>
                  <a:srgbClr val="FF0000"/>
                </a:solidFill>
              </a:rPr>
              <a:t>trang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hiển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thị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ảnh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265255" y="2606219"/>
            <a:ext cx="2560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Button </a:t>
            </a:r>
            <a:r>
              <a:rPr lang="en-US" dirty="0" err="1" smtClean="0">
                <a:solidFill>
                  <a:srgbClr val="FF0000"/>
                </a:solidFill>
              </a:rPr>
              <a:t>thêm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mới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ảnh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666823" y="3613711"/>
            <a:ext cx="39280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Button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sắp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xếp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ảnh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theo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ngày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5854107" y="1350549"/>
            <a:ext cx="39280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Button </a:t>
            </a:r>
            <a:r>
              <a:rPr lang="en-US" dirty="0" err="1" smtClean="0">
                <a:solidFill>
                  <a:srgbClr val="FF0000"/>
                </a:solidFill>
              </a:rPr>
              <a:t>đăng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xuất,thu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cửa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sổ,thoát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chương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trình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0543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2" grpId="0"/>
      <p:bldP spid="23" grpId="0"/>
      <p:bldP spid="24" grpId="0"/>
      <p:bldP spid="2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3222" y="0"/>
            <a:ext cx="8478858" cy="597408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Giao</a:t>
            </a:r>
            <a:r>
              <a:rPr lang="en-US" dirty="0" smtClean="0"/>
              <a:t> </a:t>
            </a:r>
            <a:r>
              <a:rPr lang="en-US" dirty="0" err="1" smtClean="0"/>
              <a:t>Diện</a:t>
            </a:r>
            <a:r>
              <a:rPr lang="en-US" dirty="0" smtClean="0"/>
              <a:t> </a:t>
            </a:r>
            <a:r>
              <a:rPr lang="en-US" dirty="0" err="1" smtClean="0"/>
              <a:t>khi</a:t>
            </a:r>
            <a:r>
              <a:rPr lang="en-US" dirty="0" smtClean="0"/>
              <a:t> </a:t>
            </a:r>
            <a:r>
              <a:rPr lang="en-US" dirty="0" err="1" smtClean="0"/>
              <a:t>thêm</a:t>
            </a:r>
            <a:r>
              <a:rPr lang="en-US" dirty="0" smtClean="0"/>
              <a:t> </a:t>
            </a:r>
            <a:r>
              <a:rPr lang="en-US" dirty="0" err="1" smtClean="0"/>
              <a:t>mới</a:t>
            </a:r>
            <a:r>
              <a:rPr lang="en-US" dirty="0" smtClean="0"/>
              <a:t> </a:t>
            </a:r>
            <a:r>
              <a:rPr lang="en-US" dirty="0" err="1" smtClean="0"/>
              <a:t>ảnh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222" y="597408"/>
            <a:ext cx="10405194" cy="6002387"/>
          </a:xfrm>
        </p:spPr>
      </p:pic>
    </p:spTree>
    <p:extLst>
      <p:ext uri="{BB962C8B-B14F-4D97-AF65-F5344CB8AC3E}">
        <p14:creationId xmlns:p14="http://schemas.microsoft.com/office/powerpoint/2010/main" val="4211251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685" y="0"/>
            <a:ext cx="8596668" cy="658368"/>
          </a:xfrm>
        </p:spPr>
        <p:txBody>
          <a:bodyPr/>
          <a:lstStyle/>
          <a:p>
            <a:r>
              <a:rPr lang="en-US" dirty="0" err="1" smtClean="0"/>
              <a:t>Giao</a:t>
            </a:r>
            <a:r>
              <a:rPr lang="en-US" dirty="0" smtClean="0"/>
              <a:t> </a:t>
            </a:r>
            <a:r>
              <a:rPr lang="en-US" dirty="0" err="1" smtClean="0"/>
              <a:t>Diện</a:t>
            </a:r>
            <a:r>
              <a:rPr lang="en-US" dirty="0" smtClean="0"/>
              <a:t> </a:t>
            </a:r>
            <a:r>
              <a:rPr lang="en-US" dirty="0" err="1" smtClean="0"/>
              <a:t>Sửa</a:t>
            </a:r>
            <a:r>
              <a:rPr lang="en-US" dirty="0" smtClean="0"/>
              <a:t> </a:t>
            </a:r>
            <a:r>
              <a:rPr lang="en-US" dirty="0" err="1" smtClean="0"/>
              <a:t>Thông</a:t>
            </a:r>
            <a:r>
              <a:rPr lang="en-US" dirty="0" smtClean="0"/>
              <a:t> Tin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684" y="658368"/>
            <a:ext cx="10526763" cy="6085159"/>
          </a:xfrm>
        </p:spPr>
      </p:pic>
    </p:spTree>
    <p:extLst>
      <p:ext uri="{BB962C8B-B14F-4D97-AF65-F5344CB8AC3E}">
        <p14:creationId xmlns:p14="http://schemas.microsoft.com/office/powerpoint/2010/main" val="2368004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1_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8C59B386-999D-4CB6-B907-9F3997C027C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243</TotalTime>
  <Words>567</Words>
  <Application>Microsoft Office PowerPoint</Application>
  <PresentationFormat>Widescreen</PresentationFormat>
  <Paragraphs>108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25</vt:i4>
      </vt:variant>
    </vt:vector>
  </HeadingPairs>
  <TitlesOfParts>
    <vt:vector size="33" baseType="lpstr">
      <vt:lpstr>Arial</vt:lpstr>
      <vt:lpstr>Dubai</vt:lpstr>
      <vt:lpstr>Mothica</vt:lpstr>
      <vt:lpstr>Trebuchet MS</vt:lpstr>
      <vt:lpstr>Varela Round</vt:lpstr>
      <vt:lpstr>Wingdings 3</vt:lpstr>
      <vt:lpstr>Facet</vt:lpstr>
      <vt:lpstr>1_Facet</vt:lpstr>
      <vt:lpstr>THUYẾT TRÌNH ỨNG DỤNG LƯU TRỮ ẢNH ONLINE</vt:lpstr>
      <vt:lpstr>Các Chức Năng Của Chương Trình</vt:lpstr>
      <vt:lpstr>Các Công Nghệ Sử Dụng Trong Ứng Dụng</vt:lpstr>
      <vt:lpstr>Cấu Trúc Dữ Liệu</vt:lpstr>
      <vt:lpstr>Giao Diện Đăng Nhập</vt:lpstr>
      <vt:lpstr>Giao Diện Đăng Ký</vt:lpstr>
      <vt:lpstr>Giao Diện Chính Màn Hình</vt:lpstr>
      <vt:lpstr>Giao Diện khi thêm mới ảnh</vt:lpstr>
      <vt:lpstr>Giao Diện Sửa Thông Tin</vt:lpstr>
      <vt:lpstr>Giao Diện Phóng To Hình Ảnh</vt:lpstr>
      <vt:lpstr>Phóng To Ảnh</vt:lpstr>
      <vt:lpstr>Các Class Trong Client </vt:lpstr>
      <vt:lpstr>Các class trong Server</vt:lpstr>
      <vt:lpstr>Khởi Tạo Server Chạy Trên port 5555</vt:lpstr>
      <vt:lpstr>ServerWorkThread là luông được tạo để giao tiếp với client tương ứng</vt:lpstr>
      <vt:lpstr>Hàm Xử Lý Yêu Cầu Từ Client</vt:lpstr>
      <vt:lpstr>Khởi tạo client kết nối đến server</vt:lpstr>
      <vt:lpstr>PowerPoint Presentation</vt:lpstr>
      <vt:lpstr>PowerPoint Presentation</vt:lpstr>
      <vt:lpstr>Minh họa quá trình đăng nhập của 1 client</vt:lpstr>
      <vt:lpstr>Minh họa quá trình đăng nhập của 1 client chi tiết</vt:lpstr>
      <vt:lpstr>Quá trình hiển thị ảnh</vt:lpstr>
      <vt:lpstr>Quá trình hiển thị ảnh</vt:lpstr>
      <vt:lpstr>Quá trình hiển thị ảnh</vt:lpstr>
      <vt:lpstr>Cám Ơn Các Bạn Đã Lắng Nghe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THUYẾT TRÌNH ỨNG DỤNG LƯU TRỮ ẢNH ONLINE</dc:title>
  <dc:creator>HiHi</dc:creator>
  <cp:lastModifiedBy>HiHi</cp:lastModifiedBy>
  <cp:revision>74</cp:revision>
  <dcterms:created xsi:type="dcterms:W3CDTF">2020-05-27T05:38:04Z</dcterms:created>
  <dcterms:modified xsi:type="dcterms:W3CDTF">2020-05-27T09:41:16Z</dcterms:modified>
</cp:coreProperties>
</file>